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23"/>
  </p:notesMasterIdLst>
  <p:sldIdLst>
    <p:sldId id="257" r:id="rId2"/>
    <p:sldId id="274" r:id="rId3"/>
    <p:sldId id="275" r:id="rId4"/>
    <p:sldId id="258" r:id="rId5"/>
    <p:sldId id="271" r:id="rId6"/>
    <p:sldId id="272" r:id="rId7"/>
    <p:sldId id="276" r:id="rId8"/>
    <p:sldId id="273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7" r:id="rId22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1004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jesta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s-Latn-BA"/>
          </a:p>
        </p:txBody>
      </p:sp>
      <p:sp>
        <p:nvSpPr>
          <p:cNvPr id="3" name="Čuvar mjesta podatak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E61087-71E8-498F-810F-5E1B5EF35964}" type="datetimeFigureOut">
              <a:rPr lang="bs-Latn-BA" smtClean="0"/>
              <a:pPr/>
              <a:t>14. 11. 2022.</a:t>
            </a:fld>
            <a:endParaRPr lang="bs-Latn-BA"/>
          </a:p>
        </p:txBody>
      </p:sp>
      <p:sp>
        <p:nvSpPr>
          <p:cNvPr id="4" name="Čuvar mjesta slajd slik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s-Latn-BA"/>
          </a:p>
        </p:txBody>
      </p:sp>
      <p:sp>
        <p:nvSpPr>
          <p:cNvPr id="5" name="Čuvar mjesta bilješki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s-Latn-BA"/>
              <a:t>Kliknite da uredite stilove teksta prototipa</a:t>
            </a:r>
          </a:p>
          <a:p>
            <a:pPr lvl="1"/>
            <a:r>
              <a:rPr lang="bs-Latn-BA"/>
              <a:t>Drugi nivo</a:t>
            </a:r>
          </a:p>
          <a:p>
            <a:pPr lvl="2"/>
            <a:r>
              <a:rPr lang="bs-Latn-BA"/>
              <a:t>Treći nivo</a:t>
            </a:r>
          </a:p>
          <a:p>
            <a:pPr lvl="3"/>
            <a:r>
              <a:rPr lang="bs-Latn-BA"/>
              <a:t>Četvrti nivo</a:t>
            </a:r>
          </a:p>
          <a:p>
            <a:pPr lvl="4"/>
            <a:r>
              <a:rPr lang="bs-Latn-BA"/>
              <a:t>Peti nivo</a:t>
            </a:r>
          </a:p>
        </p:txBody>
      </p:sp>
      <p:sp>
        <p:nvSpPr>
          <p:cNvPr id="6" name="Čuvar mjesta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s-Latn-BA"/>
          </a:p>
        </p:txBody>
      </p:sp>
      <p:sp>
        <p:nvSpPr>
          <p:cNvPr id="7" name="Čuvar mjesta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BDD5D7-D549-4AD8-888D-F4DB964F39DB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AEB842C-CCD0-4C0F-B3EC-91830818407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450916F-3EB8-42EF-BD7D-CE112AEA338F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64A2CF5-070F-4CF9-BB7A-BE18CA2E8DC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C6ED61-62BF-4C99-8028-C26CDD7BDDF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C6ED61-62BF-4C99-8028-C26CDD7BDDF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4EC1E49-7251-4D51-83EF-3E2A0163B97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naslo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ravougaoni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Pravougaonik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Pravougaoni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Pravougaonik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Pravougaonik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Podnaslov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bs-Latn-BA"/>
              <a:t>Kliknite da dodate stil podnaslova prototipa</a:t>
            </a:r>
            <a:endParaRPr kumimoji="0" lang="en-US"/>
          </a:p>
        </p:txBody>
      </p:sp>
      <p:sp>
        <p:nvSpPr>
          <p:cNvPr id="28" name="Čuvar mjesta podatak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1D966-8A2E-4AFC-B886-5F804FBDC765}" type="datetimeFigureOut">
              <a:rPr lang="bs-Latn-BA" smtClean="0"/>
              <a:pPr/>
              <a:t>14. 11. 2022.</a:t>
            </a:fld>
            <a:endParaRPr lang="bs-Latn-BA"/>
          </a:p>
        </p:txBody>
      </p:sp>
      <p:sp>
        <p:nvSpPr>
          <p:cNvPr id="17" name="Čuvar mjesta podnožja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7" name="Prava linija spajanja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Pravougaonik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ipsa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Čuvar mjesta broja slajda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C1B2431-0895-4942-8C53-4C5C5380A540}" type="slidenum">
              <a:rPr lang="bs-Latn-BA" smtClean="0"/>
              <a:pPr/>
              <a:t>‹#›</a:t>
            </a:fld>
            <a:endParaRPr lang="bs-Latn-BA"/>
          </a:p>
        </p:txBody>
      </p:sp>
      <p:sp>
        <p:nvSpPr>
          <p:cNvPr id="8" name="Naslov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bs-Latn-BA"/>
              <a:t>Kliknite da uredite stilove prototipa naslova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vertikaln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bs-Latn-BA"/>
              <a:t>Kliknite da uredite stilove prototipa naslova</a:t>
            </a:r>
            <a:endParaRPr kumimoji="0" lang="en-US"/>
          </a:p>
        </p:txBody>
      </p:sp>
      <p:sp>
        <p:nvSpPr>
          <p:cNvPr id="3" name="Čuvar mjesta vertikaln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bs-Latn-BA"/>
              <a:t>Kliknite da uredite stilove teksta prototipa</a:t>
            </a:r>
          </a:p>
          <a:p>
            <a:pPr lvl="1" eaLnBrk="1" latinLnBrk="0" hangingPunct="1"/>
            <a:r>
              <a:rPr lang="bs-Latn-BA"/>
              <a:t>Drugi nivo</a:t>
            </a:r>
          </a:p>
          <a:p>
            <a:pPr lvl="2" eaLnBrk="1" latinLnBrk="0" hangingPunct="1"/>
            <a:r>
              <a:rPr lang="bs-Latn-BA"/>
              <a:t>Treći nivo</a:t>
            </a:r>
          </a:p>
          <a:p>
            <a:pPr lvl="3" eaLnBrk="1" latinLnBrk="0" hangingPunct="1"/>
            <a:r>
              <a:rPr lang="bs-Latn-BA"/>
              <a:t>Četvrti nivo</a:t>
            </a:r>
          </a:p>
          <a:p>
            <a:pPr lvl="4" eaLnBrk="1" latinLnBrk="0" hangingPunct="1"/>
            <a:r>
              <a:rPr lang="bs-Latn-BA"/>
              <a:t>Peti nivo</a:t>
            </a:r>
            <a:endParaRPr kumimoji="0" lang="en-US"/>
          </a:p>
        </p:txBody>
      </p:sp>
      <p:sp>
        <p:nvSpPr>
          <p:cNvPr id="4" name="Čuvar mjesta podatak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1D966-8A2E-4AFC-B886-5F804FBDC765}" type="datetimeFigureOut">
              <a:rPr lang="bs-Latn-BA" smtClean="0"/>
              <a:pPr/>
              <a:t>14. 11. 2022.</a:t>
            </a:fld>
            <a:endParaRPr lang="bs-Latn-BA"/>
          </a:p>
        </p:txBody>
      </p:sp>
      <p:sp>
        <p:nvSpPr>
          <p:cNvPr id="5" name="Čuvar mjesta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Čuvar mjesta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B2431-0895-4942-8C53-4C5C5380A540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n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avougaoni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Pravougaonik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Pravougaonik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Pravougaonik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Pravougaonik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Pravougaonik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Prava linija spajanja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ipsa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Čuvar mjesta broja slajda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C1B2431-0895-4942-8C53-4C5C5380A540}" type="slidenum">
              <a:rPr lang="bs-Latn-BA" smtClean="0"/>
              <a:pPr/>
              <a:t>‹#›</a:t>
            </a:fld>
            <a:endParaRPr lang="bs-Latn-BA"/>
          </a:p>
        </p:txBody>
      </p:sp>
      <p:sp>
        <p:nvSpPr>
          <p:cNvPr id="3" name="Čuvar mjesta vertikalnog teksta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bs-Latn-BA"/>
              <a:t>Kliknite da uredite stilove teksta prototipa</a:t>
            </a:r>
          </a:p>
          <a:p>
            <a:pPr lvl="1" eaLnBrk="1" latinLnBrk="0" hangingPunct="1"/>
            <a:r>
              <a:rPr lang="bs-Latn-BA"/>
              <a:t>Drugi nivo</a:t>
            </a:r>
          </a:p>
          <a:p>
            <a:pPr lvl="2" eaLnBrk="1" latinLnBrk="0" hangingPunct="1"/>
            <a:r>
              <a:rPr lang="bs-Latn-BA"/>
              <a:t>Treći nivo</a:t>
            </a:r>
          </a:p>
          <a:p>
            <a:pPr lvl="3" eaLnBrk="1" latinLnBrk="0" hangingPunct="1"/>
            <a:r>
              <a:rPr lang="bs-Latn-BA"/>
              <a:t>Četvrti nivo</a:t>
            </a:r>
          </a:p>
          <a:p>
            <a:pPr lvl="4" eaLnBrk="1" latinLnBrk="0" hangingPunct="1"/>
            <a:r>
              <a:rPr lang="bs-Latn-BA"/>
              <a:t>Peti nivo</a:t>
            </a:r>
            <a:endParaRPr kumimoji="0" lang="en-US"/>
          </a:p>
        </p:txBody>
      </p:sp>
      <p:sp>
        <p:nvSpPr>
          <p:cNvPr id="4" name="Čuvar mjesta podatak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1D966-8A2E-4AFC-B886-5F804FBDC765}" type="datetimeFigureOut">
              <a:rPr lang="bs-Latn-BA" smtClean="0"/>
              <a:pPr/>
              <a:t>14. 11. 2022.</a:t>
            </a:fld>
            <a:endParaRPr lang="bs-Latn-BA"/>
          </a:p>
        </p:txBody>
      </p:sp>
      <p:sp>
        <p:nvSpPr>
          <p:cNvPr id="5" name="Čuvar mjesta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2" name="Vertikalni naslov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bs-Latn-BA"/>
              <a:t>Kliknite da uredite stilove prototipa naslova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Naslov i 4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bs-Latn-BA"/>
              <a:t>Kliknite da uredite stilove prototipa naslova</a:t>
            </a:r>
          </a:p>
        </p:txBody>
      </p:sp>
      <p:sp>
        <p:nvSpPr>
          <p:cNvPr id="3" name="Čuvar mjesta sadržaja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90750"/>
          </a:xfrm>
        </p:spPr>
        <p:txBody>
          <a:bodyPr/>
          <a:lstStyle/>
          <a:p>
            <a:pPr lvl="0"/>
            <a:r>
              <a:rPr lang="bs-Latn-BA"/>
              <a:t>Kliknite da uredite stilove teksta prototipa</a:t>
            </a:r>
          </a:p>
          <a:p>
            <a:pPr lvl="1"/>
            <a:r>
              <a:rPr lang="bs-Latn-BA"/>
              <a:t>Drugi nivo</a:t>
            </a:r>
          </a:p>
          <a:p>
            <a:pPr lvl="2"/>
            <a:r>
              <a:rPr lang="bs-Latn-BA"/>
              <a:t>Treći nivo</a:t>
            </a:r>
          </a:p>
          <a:p>
            <a:pPr lvl="3"/>
            <a:r>
              <a:rPr lang="bs-Latn-BA"/>
              <a:t>Četvrti nivo</a:t>
            </a:r>
          </a:p>
          <a:p>
            <a:pPr lvl="4"/>
            <a:r>
              <a:rPr lang="bs-Latn-BA"/>
              <a:t>Peti nivo</a:t>
            </a:r>
          </a:p>
        </p:txBody>
      </p:sp>
      <p:sp>
        <p:nvSpPr>
          <p:cNvPr id="4" name="Čuvar mjesta sadržaja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90750"/>
          </a:xfrm>
        </p:spPr>
        <p:txBody>
          <a:bodyPr/>
          <a:lstStyle/>
          <a:p>
            <a:pPr lvl="0"/>
            <a:r>
              <a:rPr lang="bs-Latn-BA"/>
              <a:t>Kliknite da uredite stilove teksta prototipa</a:t>
            </a:r>
          </a:p>
          <a:p>
            <a:pPr lvl="1"/>
            <a:r>
              <a:rPr lang="bs-Latn-BA"/>
              <a:t>Drugi nivo</a:t>
            </a:r>
          </a:p>
          <a:p>
            <a:pPr lvl="2"/>
            <a:r>
              <a:rPr lang="bs-Latn-BA"/>
              <a:t>Treći nivo</a:t>
            </a:r>
          </a:p>
          <a:p>
            <a:pPr lvl="3"/>
            <a:r>
              <a:rPr lang="bs-Latn-BA"/>
              <a:t>Četvrti nivo</a:t>
            </a:r>
          </a:p>
          <a:p>
            <a:pPr lvl="4"/>
            <a:r>
              <a:rPr lang="bs-Latn-BA"/>
              <a:t>Peti nivo</a:t>
            </a:r>
          </a:p>
        </p:txBody>
      </p:sp>
      <p:sp>
        <p:nvSpPr>
          <p:cNvPr id="5" name="Čuvar mjesta sadržaja 4"/>
          <p:cNvSpPr>
            <a:spLocks noGrp="1"/>
          </p:cNvSpPr>
          <p:nvPr>
            <p:ph sz="quarter" idx="3"/>
          </p:nvPr>
        </p:nvSpPr>
        <p:spPr>
          <a:xfrm>
            <a:off x="457200" y="3943350"/>
            <a:ext cx="4038600" cy="2190750"/>
          </a:xfrm>
        </p:spPr>
        <p:txBody>
          <a:bodyPr/>
          <a:lstStyle/>
          <a:p>
            <a:pPr lvl="0"/>
            <a:r>
              <a:rPr lang="bs-Latn-BA"/>
              <a:t>Kliknite da uredite stilove teksta prototipa</a:t>
            </a:r>
          </a:p>
          <a:p>
            <a:pPr lvl="1"/>
            <a:r>
              <a:rPr lang="bs-Latn-BA"/>
              <a:t>Drugi nivo</a:t>
            </a:r>
          </a:p>
          <a:p>
            <a:pPr lvl="2"/>
            <a:r>
              <a:rPr lang="bs-Latn-BA"/>
              <a:t>Treći nivo</a:t>
            </a:r>
          </a:p>
          <a:p>
            <a:pPr lvl="3"/>
            <a:r>
              <a:rPr lang="bs-Latn-BA"/>
              <a:t>Četvrti nivo</a:t>
            </a:r>
          </a:p>
          <a:p>
            <a:pPr lvl="4"/>
            <a:r>
              <a:rPr lang="bs-Latn-BA"/>
              <a:t>Peti nivo</a:t>
            </a:r>
          </a:p>
        </p:txBody>
      </p:sp>
      <p:sp>
        <p:nvSpPr>
          <p:cNvPr id="6" name="Čuvar mjesta sadržaja 5"/>
          <p:cNvSpPr>
            <a:spLocks noGrp="1"/>
          </p:cNvSpPr>
          <p:nvPr>
            <p:ph sz="quarter" idx="4"/>
          </p:nvPr>
        </p:nvSpPr>
        <p:spPr>
          <a:xfrm>
            <a:off x="4648200" y="3943350"/>
            <a:ext cx="4038600" cy="2190750"/>
          </a:xfrm>
        </p:spPr>
        <p:txBody>
          <a:bodyPr/>
          <a:lstStyle/>
          <a:p>
            <a:pPr lvl="0"/>
            <a:r>
              <a:rPr lang="bs-Latn-BA"/>
              <a:t>Kliknite da uredite stilove teksta prototipa</a:t>
            </a:r>
          </a:p>
          <a:p>
            <a:pPr lvl="1"/>
            <a:r>
              <a:rPr lang="bs-Latn-BA"/>
              <a:t>Drugi nivo</a:t>
            </a:r>
          </a:p>
          <a:p>
            <a:pPr lvl="2"/>
            <a:r>
              <a:rPr lang="bs-Latn-BA"/>
              <a:t>Treći nivo</a:t>
            </a:r>
          </a:p>
          <a:p>
            <a:pPr lvl="3"/>
            <a:r>
              <a:rPr lang="bs-Latn-BA"/>
              <a:t>Četvrti nivo</a:t>
            </a:r>
          </a:p>
          <a:p>
            <a:pPr lvl="4"/>
            <a:r>
              <a:rPr lang="bs-Latn-BA"/>
              <a:t>Peti nivo</a:t>
            </a:r>
          </a:p>
        </p:txBody>
      </p:sp>
      <p:sp>
        <p:nvSpPr>
          <p:cNvPr id="7" name="Čuvar mjesta broja slajda 6"/>
          <p:cNvSpPr>
            <a:spLocks noGrp="1"/>
          </p:cNvSpPr>
          <p:nvPr>
            <p:ph type="sldNum" sz="quarter" idx="10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25E2407D-2F9B-44E6-98DD-EE7C9D85BDE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Čuvar mjesta podataka 7"/>
          <p:cNvSpPr>
            <a:spLocks noGrp="1"/>
          </p:cNvSpPr>
          <p:nvPr>
            <p:ph type="dt" sz="half" idx="11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Čuvar mjesta podnožja 8"/>
          <p:cNvSpPr>
            <a:spLocks noGrp="1"/>
          </p:cNvSpPr>
          <p:nvPr>
            <p:ph type="ftr" sz="quarter" idx="12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zoom dir="in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Naslov, tekst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bs-Latn-BA"/>
              <a:t>Kliknite da uredite stilove prototipa naslova</a:t>
            </a:r>
          </a:p>
        </p:txBody>
      </p:sp>
      <p:sp>
        <p:nvSpPr>
          <p:cNvPr id="3" name="Čuvar mjesta teksta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/>
          <a:p>
            <a:pPr lvl="0"/>
            <a:r>
              <a:rPr lang="bs-Latn-BA"/>
              <a:t>Kliknite da uredite stilove teksta prototipa</a:t>
            </a:r>
          </a:p>
          <a:p>
            <a:pPr lvl="1"/>
            <a:r>
              <a:rPr lang="bs-Latn-BA"/>
              <a:t>Drugi nivo</a:t>
            </a:r>
          </a:p>
          <a:p>
            <a:pPr lvl="2"/>
            <a:r>
              <a:rPr lang="bs-Latn-BA"/>
              <a:t>Treći nivo</a:t>
            </a:r>
          </a:p>
          <a:p>
            <a:pPr lvl="3"/>
            <a:r>
              <a:rPr lang="bs-Latn-BA"/>
              <a:t>Četvrti nivo</a:t>
            </a:r>
          </a:p>
          <a:p>
            <a:pPr lvl="4"/>
            <a:r>
              <a:rPr lang="bs-Latn-BA"/>
              <a:t>Peti nivo</a:t>
            </a:r>
          </a:p>
        </p:txBody>
      </p:sp>
      <p:sp>
        <p:nvSpPr>
          <p:cNvPr id="4" name="Čuvar mjesta sadržaja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/>
          <a:p>
            <a:pPr lvl="0"/>
            <a:r>
              <a:rPr lang="bs-Latn-BA"/>
              <a:t>Kliknite da uredite stilove teksta prototipa</a:t>
            </a:r>
          </a:p>
          <a:p>
            <a:pPr lvl="1"/>
            <a:r>
              <a:rPr lang="bs-Latn-BA"/>
              <a:t>Drugi nivo</a:t>
            </a:r>
          </a:p>
          <a:p>
            <a:pPr lvl="2"/>
            <a:r>
              <a:rPr lang="bs-Latn-BA"/>
              <a:t>Treći nivo</a:t>
            </a:r>
          </a:p>
          <a:p>
            <a:pPr lvl="3"/>
            <a:r>
              <a:rPr lang="bs-Latn-BA"/>
              <a:t>Četvrti nivo</a:t>
            </a:r>
          </a:p>
          <a:p>
            <a:pPr lvl="4"/>
            <a:r>
              <a:rPr lang="bs-Latn-BA"/>
              <a:t>Peti nivo</a:t>
            </a:r>
          </a:p>
        </p:txBody>
      </p:sp>
      <p:sp>
        <p:nvSpPr>
          <p:cNvPr id="5" name="Čuvar mjesta broja slajda 4"/>
          <p:cNvSpPr>
            <a:spLocks noGrp="1"/>
          </p:cNvSpPr>
          <p:nvPr>
            <p:ph type="sldNum" sz="quarter" idx="10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02F89709-804E-4562-B182-6EEEAE86B90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Čuvar mjesta podataka 5"/>
          <p:cNvSpPr>
            <a:spLocks noGrp="1"/>
          </p:cNvSpPr>
          <p:nvPr>
            <p:ph type="dt" sz="half" idx="11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Čuvar mjesta podnožja 6"/>
          <p:cNvSpPr>
            <a:spLocks noGrp="1"/>
          </p:cNvSpPr>
          <p:nvPr>
            <p:ph type="ftr" sz="quarter" idx="12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zoom dir="in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Naslov, tekst i 2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bs-Latn-BA"/>
              <a:t>Kliknite da uredite stilove prototipa naslova</a:t>
            </a:r>
          </a:p>
        </p:txBody>
      </p:sp>
      <p:sp>
        <p:nvSpPr>
          <p:cNvPr id="3" name="Čuvar mjesta teksta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/>
          <a:p>
            <a:pPr lvl="0"/>
            <a:r>
              <a:rPr lang="bs-Latn-BA"/>
              <a:t>Kliknite da uredite stilove teksta prototipa</a:t>
            </a:r>
          </a:p>
          <a:p>
            <a:pPr lvl="1"/>
            <a:r>
              <a:rPr lang="bs-Latn-BA"/>
              <a:t>Drugi nivo</a:t>
            </a:r>
          </a:p>
          <a:p>
            <a:pPr lvl="2"/>
            <a:r>
              <a:rPr lang="bs-Latn-BA"/>
              <a:t>Treći nivo</a:t>
            </a:r>
          </a:p>
          <a:p>
            <a:pPr lvl="3"/>
            <a:r>
              <a:rPr lang="bs-Latn-BA"/>
              <a:t>Četvrti nivo</a:t>
            </a:r>
          </a:p>
          <a:p>
            <a:pPr lvl="4"/>
            <a:r>
              <a:rPr lang="bs-Latn-BA"/>
              <a:t>Peti nivo</a:t>
            </a:r>
          </a:p>
        </p:txBody>
      </p:sp>
      <p:sp>
        <p:nvSpPr>
          <p:cNvPr id="4" name="Čuvar mjesta sadržaja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90750"/>
          </a:xfrm>
        </p:spPr>
        <p:txBody>
          <a:bodyPr/>
          <a:lstStyle/>
          <a:p>
            <a:pPr lvl="0"/>
            <a:r>
              <a:rPr lang="bs-Latn-BA"/>
              <a:t>Kliknite da uredite stilove teksta prototipa</a:t>
            </a:r>
          </a:p>
          <a:p>
            <a:pPr lvl="1"/>
            <a:r>
              <a:rPr lang="bs-Latn-BA"/>
              <a:t>Drugi nivo</a:t>
            </a:r>
          </a:p>
          <a:p>
            <a:pPr lvl="2"/>
            <a:r>
              <a:rPr lang="bs-Latn-BA"/>
              <a:t>Treći nivo</a:t>
            </a:r>
          </a:p>
          <a:p>
            <a:pPr lvl="3"/>
            <a:r>
              <a:rPr lang="bs-Latn-BA"/>
              <a:t>Četvrti nivo</a:t>
            </a:r>
          </a:p>
          <a:p>
            <a:pPr lvl="4"/>
            <a:r>
              <a:rPr lang="bs-Latn-BA"/>
              <a:t>Peti nivo</a:t>
            </a:r>
          </a:p>
        </p:txBody>
      </p:sp>
      <p:sp>
        <p:nvSpPr>
          <p:cNvPr id="5" name="Čuvar mjesta sadržaja 4"/>
          <p:cNvSpPr>
            <a:spLocks noGrp="1"/>
          </p:cNvSpPr>
          <p:nvPr>
            <p:ph sz="quarter" idx="3"/>
          </p:nvPr>
        </p:nvSpPr>
        <p:spPr>
          <a:xfrm>
            <a:off x="4648200" y="3943350"/>
            <a:ext cx="4038600" cy="2190750"/>
          </a:xfrm>
        </p:spPr>
        <p:txBody>
          <a:bodyPr/>
          <a:lstStyle/>
          <a:p>
            <a:pPr lvl="0"/>
            <a:r>
              <a:rPr lang="bs-Latn-BA"/>
              <a:t>Kliknite da uredite stilove teksta prototipa</a:t>
            </a:r>
          </a:p>
          <a:p>
            <a:pPr lvl="1"/>
            <a:r>
              <a:rPr lang="bs-Latn-BA"/>
              <a:t>Drugi nivo</a:t>
            </a:r>
          </a:p>
          <a:p>
            <a:pPr lvl="2"/>
            <a:r>
              <a:rPr lang="bs-Latn-BA"/>
              <a:t>Treći nivo</a:t>
            </a:r>
          </a:p>
          <a:p>
            <a:pPr lvl="3"/>
            <a:r>
              <a:rPr lang="bs-Latn-BA"/>
              <a:t>Četvrti nivo</a:t>
            </a:r>
          </a:p>
          <a:p>
            <a:pPr lvl="4"/>
            <a:r>
              <a:rPr lang="bs-Latn-BA"/>
              <a:t>Peti nivo</a:t>
            </a:r>
          </a:p>
        </p:txBody>
      </p:sp>
      <p:sp>
        <p:nvSpPr>
          <p:cNvPr id="6" name="Čuvar mjesta broja slajda 5"/>
          <p:cNvSpPr>
            <a:spLocks noGrp="1"/>
          </p:cNvSpPr>
          <p:nvPr>
            <p:ph type="sldNum" sz="quarter" idx="10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5A6D614-E7AD-4B13-ADEA-26EEB179BC1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Čuvar mjesta podataka 6"/>
          <p:cNvSpPr>
            <a:spLocks noGrp="1"/>
          </p:cNvSpPr>
          <p:nvPr>
            <p:ph type="dt" sz="half" idx="11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Čuvar mjesta podnožja 7"/>
          <p:cNvSpPr>
            <a:spLocks noGrp="1"/>
          </p:cNvSpPr>
          <p:nvPr>
            <p:ph type="ftr" sz="quarter" idx="12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zoom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bs-Latn-BA"/>
              <a:t>Kliknite da uredite stilove prototipa naslova</a:t>
            </a:r>
            <a:endParaRPr kumimoji="0" lang="en-US"/>
          </a:p>
        </p:txBody>
      </p:sp>
      <p:sp>
        <p:nvSpPr>
          <p:cNvPr id="4" name="Čuvar mjesta podatak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1D966-8A2E-4AFC-B886-5F804FBDC765}" type="datetimeFigureOut">
              <a:rPr lang="bs-Latn-BA" smtClean="0"/>
              <a:pPr/>
              <a:t>14. 11. 2022.</a:t>
            </a:fld>
            <a:endParaRPr lang="bs-Latn-BA"/>
          </a:p>
        </p:txBody>
      </p:sp>
      <p:sp>
        <p:nvSpPr>
          <p:cNvPr id="5" name="Čuvar mjesta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Čuvar mjesta broja slajda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C1B2431-0895-4942-8C53-4C5C5380A540}" type="slidenum">
              <a:rPr lang="bs-Latn-BA" smtClean="0"/>
              <a:pPr/>
              <a:t>‹#›</a:t>
            </a:fld>
            <a:endParaRPr lang="bs-Latn-BA"/>
          </a:p>
        </p:txBody>
      </p:sp>
      <p:sp>
        <p:nvSpPr>
          <p:cNvPr id="8" name="Čuvar mjesta sadržaja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bs-Latn-BA"/>
              <a:t>Kliknite da uredite stilove teksta prototipa</a:t>
            </a:r>
          </a:p>
          <a:p>
            <a:pPr lvl="1" eaLnBrk="1" latinLnBrk="0" hangingPunct="1"/>
            <a:r>
              <a:rPr lang="bs-Latn-BA"/>
              <a:t>Drugi nivo</a:t>
            </a:r>
          </a:p>
          <a:p>
            <a:pPr lvl="2" eaLnBrk="1" latinLnBrk="0" hangingPunct="1"/>
            <a:r>
              <a:rPr lang="bs-Latn-BA"/>
              <a:t>Treći nivo</a:t>
            </a:r>
          </a:p>
          <a:p>
            <a:pPr lvl="3" eaLnBrk="1" latinLnBrk="0" hangingPunct="1"/>
            <a:r>
              <a:rPr lang="bs-Latn-BA"/>
              <a:t>Četvrti nivo</a:t>
            </a:r>
          </a:p>
          <a:p>
            <a:pPr lvl="4" eaLnBrk="1" latinLnBrk="0" hangingPunct="1"/>
            <a:r>
              <a:rPr lang="bs-Latn-BA"/>
              <a:t>Peti nivo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aglavlje odlo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ravougaoni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Pravougaoni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Pravougaonik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Pravougaonik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Pravougaonik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Pravougaonik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Čuvar mjesta teksta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bs-Latn-BA"/>
              <a:t>Kliknite da uredite stilove teksta prototipa</a:t>
            </a:r>
          </a:p>
        </p:txBody>
      </p:sp>
      <p:sp>
        <p:nvSpPr>
          <p:cNvPr id="13" name="Pravougaonik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Pravougaonik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Čuvar mjesta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4" name="Čuvar mjesta podatak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1D966-8A2E-4AFC-B886-5F804FBDC765}" type="datetimeFigureOut">
              <a:rPr lang="bs-Latn-BA" smtClean="0"/>
              <a:pPr/>
              <a:t>14. 11. 2022.</a:t>
            </a:fld>
            <a:endParaRPr lang="bs-Latn-BA"/>
          </a:p>
        </p:txBody>
      </p:sp>
      <p:sp>
        <p:nvSpPr>
          <p:cNvPr id="8" name="Prava linija spajanja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ipsa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ipsa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Čuvar mjesta broja slajda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C1B2431-0895-4942-8C53-4C5C5380A540}" type="slidenum">
              <a:rPr lang="bs-Latn-BA" smtClean="0"/>
              <a:pPr/>
              <a:t>‹#›</a:t>
            </a:fld>
            <a:endParaRPr lang="bs-Latn-BA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bs-Latn-BA"/>
              <a:t>Kliknite da uredite stilove prototipa naslova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Naslov i 2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bs-Latn-BA"/>
              <a:t>Kliknite da uredite stilove prototipa naslova</a:t>
            </a:r>
            <a:endParaRPr kumimoji="0" lang="en-US"/>
          </a:p>
        </p:txBody>
      </p:sp>
      <p:sp>
        <p:nvSpPr>
          <p:cNvPr id="5" name="Čuvar mjesta podataka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D4F1D966-8A2E-4AFC-B886-5F804FBDC765}" type="datetimeFigureOut">
              <a:rPr lang="bs-Latn-BA" smtClean="0"/>
              <a:pPr/>
              <a:t>14. 11. 2022.</a:t>
            </a:fld>
            <a:endParaRPr lang="bs-Latn-BA"/>
          </a:p>
        </p:txBody>
      </p:sp>
      <p:sp>
        <p:nvSpPr>
          <p:cNvPr id="6" name="Čuvar mjesta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7" name="Čuvar mjesta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B2431-0895-4942-8C53-4C5C5380A540}" type="slidenum">
              <a:rPr lang="bs-Latn-BA" smtClean="0"/>
              <a:pPr/>
              <a:t>‹#›</a:t>
            </a:fld>
            <a:endParaRPr lang="bs-Latn-BA"/>
          </a:p>
        </p:txBody>
      </p:sp>
      <p:sp>
        <p:nvSpPr>
          <p:cNvPr id="8" name="Prava linija spajanja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Čuvar mjesta sadržaja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bs-Latn-BA"/>
              <a:t>Kliknite da uredite stilove teksta prototipa</a:t>
            </a:r>
          </a:p>
          <a:p>
            <a:pPr lvl="1" eaLnBrk="1" latinLnBrk="0" hangingPunct="1"/>
            <a:r>
              <a:rPr lang="bs-Latn-BA"/>
              <a:t>Drugi nivo</a:t>
            </a:r>
          </a:p>
          <a:p>
            <a:pPr lvl="2" eaLnBrk="1" latinLnBrk="0" hangingPunct="1"/>
            <a:r>
              <a:rPr lang="bs-Latn-BA"/>
              <a:t>Treći nivo</a:t>
            </a:r>
          </a:p>
          <a:p>
            <a:pPr lvl="3" eaLnBrk="1" latinLnBrk="0" hangingPunct="1"/>
            <a:r>
              <a:rPr lang="bs-Latn-BA"/>
              <a:t>Četvrti nivo</a:t>
            </a:r>
          </a:p>
          <a:p>
            <a:pPr lvl="4" eaLnBrk="1" latinLnBrk="0" hangingPunct="1"/>
            <a:r>
              <a:rPr lang="bs-Latn-BA"/>
              <a:t>Peti nivo</a:t>
            </a:r>
            <a:endParaRPr kumimoji="0" lang="en-US"/>
          </a:p>
        </p:txBody>
      </p:sp>
      <p:sp>
        <p:nvSpPr>
          <p:cNvPr id="12" name="Čuvar mjesta sadržaja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bs-Latn-BA"/>
              <a:t>Kliknite da uredite stilove teksta prototipa</a:t>
            </a:r>
          </a:p>
          <a:p>
            <a:pPr lvl="1" eaLnBrk="1" latinLnBrk="0" hangingPunct="1"/>
            <a:r>
              <a:rPr lang="bs-Latn-BA"/>
              <a:t>Drugi nivo</a:t>
            </a:r>
          </a:p>
          <a:p>
            <a:pPr lvl="2" eaLnBrk="1" latinLnBrk="0" hangingPunct="1"/>
            <a:r>
              <a:rPr lang="bs-Latn-BA"/>
              <a:t>Treći nivo</a:t>
            </a:r>
          </a:p>
          <a:p>
            <a:pPr lvl="3" eaLnBrk="1" latinLnBrk="0" hangingPunct="1"/>
            <a:r>
              <a:rPr lang="bs-Latn-BA"/>
              <a:t>Četvrti nivo</a:t>
            </a:r>
          </a:p>
          <a:p>
            <a:pPr lvl="4" eaLnBrk="1" latinLnBrk="0" hangingPunct="1"/>
            <a:r>
              <a:rPr lang="bs-Latn-BA"/>
              <a:t>Peti nivo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U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ava linija spajanja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Pravougaonik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Pravougaoni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Pravougaonik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Pravougaonik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Pravougaonik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Pravougaonik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Čuvar mjesta teksta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bs-Latn-BA"/>
              <a:t>Kliknite da uredite stilove teksta prototipa</a:t>
            </a:r>
          </a:p>
        </p:txBody>
      </p:sp>
      <p:sp>
        <p:nvSpPr>
          <p:cNvPr id="4" name="Čuvar mjesta teksta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bs-Latn-BA"/>
              <a:t>Kliknite da uredite stilove teksta prototipa</a:t>
            </a:r>
          </a:p>
        </p:txBody>
      </p:sp>
      <p:sp>
        <p:nvSpPr>
          <p:cNvPr id="7" name="Čuvar mjesta podatak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1D966-8A2E-4AFC-B886-5F804FBDC765}" type="datetimeFigureOut">
              <a:rPr lang="bs-Latn-BA" smtClean="0"/>
              <a:pPr/>
              <a:t>14. 11. 2022.</a:t>
            </a:fld>
            <a:endParaRPr lang="bs-Latn-BA"/>
          </a:p>
        </p:txBody>
      </p:sp>
      <p:sp>
        <p:nvSpPr>
          <p:cNvPr id="8" name="Čuvar mjesta podnožja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bs-Latn-BA"/>
          </a:p>
        </p:txBody>
      </p:sp>
      <p:sp>
        <p:nvSpPr>
          <p:cNvPr id="15" name="Prava linija spajanja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Pravougaonik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Čuvar mjesta sadržaja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bs-Latn-BA"/>
              <a:t>Kliknite da uredite stilove teksta prototipa</a:t>
            </a:r>
          </a:p>
          <a:p>
            <a:pPr lvl="1" eaLnBrk="1" latinLnBrk="0" hangingPunct="1"/>
            <a:r>
              <a:rPr lang="bs-Latn-BA"/>
              <a:t>Drugi nivo</a:t>
            </a:r>
          </a:p>
          <a:p>
            <a:pPr lvl="2" eaLnBrk="1" latinLnBrk="0" hangingPunct="1"/>
            <a:r>
              <a:rPr lang="bs-Latn-BA"/>
              <a:t>Treći nivo</a:t>
            </a:r>
          </a:p>
          <a:p>
            <a:pPr lvl="3" eaLnBrk="1" latinLnBrk="0" hangingPunct="1"/>
            <a:r>
              <a:rPr lang="bs-Latn-BA"/>
              <a:t>Četvrti nivo</a:t>
            </a:r>
          </a:p>
          <a:p>
            <a:pPr lvl="4" eaLnBrk="1" latinLnBrk="0" hangingPunct="1"/>
            <a:r>
              <a:rPr lang="bs-Latn-BA"/>
              <a:t>Peti nivo</a:t>
            </a:r>
            <a:endParaRPr kumimoji="0" lang="en-US"/>
          </a:p>
        </p:txBody>
      </p:sp>
      <p:sp>
        <p:nvSpPr>
          <p:cNvPr id="26" name="Čuvar mjesta sadržaja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bs-Latn-BA"/>
              <a:t>Kliknite da uredite stilove teksta prototipa</a:t>
            </a:r>
          </a:p>
          <a:p>
            <a:pPr lvl="1" eaLnBrk="1" latinLnBrk="0" hangingPunct="1"/>
            <a:r>
              <a:rPr lang="bs-Latn-BA"/>
              <a:t>Drugi nivo</a:t>
            </a:r>
          </a:p>
          <a:p>
            <a:pPr lvl="2" eaLnBrk="1" latinLnBrk="0" hangingPunct="1"/>
            <a:r>
              <a:rPr lang="bs-Latn-BA"/>
              <a:t>Treći nivo</a:t>
            </a:r>
          </a:p>
          <a:p>
            <a:pPr lvl="3" eaLnBrk="1" latinLnBrk="0" hangingPunct="1"/>
            <a:r>
              <a:rPr lang="bs-Latn-BA"/>
              <a:t>Četvrti nivo</a:t>
            </a:r>
          </a:p>
          <a:p>
            <a:pPr lvl="4" eaLnBrk="1" latinLnBrk="0" hangingPunct="1"/>
            <a:r>
              <a:rPr lang="bs-Latn-BA"/>
              <a:t>Peti nivo</a:t>
            </a:r>
            <a:endParaRPr kumimoji="0" lang="en-US"/>
          </a:p>
        </p:txBody>
      </p:sp>
      <p:sp>
        <p:nvSpPr>
          <p:cNvPr id="25" name="Elipsa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ipsa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Čuvar mjesta broja slajda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C1B2431-0895-4942-8C53-4C5C5380A540}" type="slidenum">
              <a:rPr lang="bs-Latn-BA" smtClean="0"/>
              <a:pPr/>
              <a:t>‹#›</a:t>
            </a:fld>
            <a:endParaRPr lang="bs-Latn-BA"/>
          </a:p>
        </p:txBody>
      </p:sp>
      <p:sp>
        <p:nvSpPr>
          <p:cNvPr id="23" name="Naslov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bs-Latn-BA"/>
              <a:t>Kliknite da uredite stilove prototipa naslova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bs-Latn-BA"/>
              <a:t>Kliknite da uredite stilove prototipa naslova</a:t>
            </a:r>
            <a:endParaRPr kumimoji="0" lang="en-US"/>
          </a:p>
        </p:txBody>
      </p:sp>
      <p:sp>
        <p:nvSpPr>
          <p:cNvPr id="3" name="Čuvar mjesta podatak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1D966-8A2E-4AFC-B886-5F804FBDC765}" type="datetimeFigureOut">
              <a:rPr lang="bs-Latn-BA" smtClean="0"/>
              <a:pPr/>
              <a:t>14. 11. 2022.</a:t>
            </a:fld>
            <a:endParaRPr lang="bs-Latn-BA"/>
          </a:p>
        </p:txBody>
      </p:sp>
      <p:sp>
        <p:nvSpPr>
          <p:cNvPr id="4" name="Čuvar mjesta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5" name="Čuvar mjesta broja slajda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C1B2431-0895-4942-8C53-4C5C5380A540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avougaoni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Pravougaonik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Pravougaonik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Pravougaonik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Pravougaonik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Pravougaonik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Čuvar mjesta podatak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1D966-8A2E-4AFC-B886-5F804FBDC765}" type="datetimeFigureOut">
              <a:rPr lang="bs-Latn-BA" smtClean="0"/>
              <a:pPr/>
              <a:t>14. 11. 2022.</a:t>
            </a:fld>
            <a:endParaRPr lang="bs-Latn-BA"/>
          </a:p>
        </p:txBody>
      </p:sp>
      <p:sp>
        <p:nvSpPr>
          <p:cNvPr id="3" name="Čuvar mjesta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4" name="Čuvar mjesta broja slajda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C1B2431-0895-4942-8C53-4C5C5380A540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Sadržaj sa opisom sli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ravougaonik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Pravougaoni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Pravougaonik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Pravougaonik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Pravougaoni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Pravougaonik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bs-Latn-BA"/>
              <a:t>Kliknite da uredite stilove prototipa naslova</a:t>
            </a:r>
            <a:endParaRPr kumimoji="0" lang="en-US"/>
          </a:p>
        </p:txBody>
      </p:sp>
      <p:sp>
        <p:nvSpPr>
          <p:cNvPr id="3" name="Čuvar mjesta teksta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bs-Latn-BA"/>
              <a:t>Kliknite da uredite stilove teksta prototipa</a:t>
            </a:r>
          </a:p>
        </p:txBody>
      </p:sp>
      <p:sp>
        <p:nvSpPr>
          <p:cNvPr id="8" name="Pravougaonik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Prava linija spajanja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Čuvar mjesta sadržaja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bs-Latn-BA"/>
              <a:t>Kliknite da uredite stilove teksta prototipa</a:t>
            </a:r>
          </a:p>
          <a:p>
            <a:pPr lvl="1" eaLnBrk="1" latinLnBrk="0" hangingPunct="1"/>
            <a:r>
              <a:rPr lang="bs-Latn-BA"/>
              <a:t>Drugi nivo</a:t>
            </a:r>
          </a:p>
          <a:p>
            <a:pPr lvl="2" eaLnBrk="1" latinLnBrk="0" hangingPunct="1"/>
            <a:r>
              <a:rPr lang="bs-Latn-BA"/>
              <a:t>Treći nivo</a:t>
            </a:r>
          </a:p>
          <a:p>
            <a:pPr lvl="3" eaLnBrk="1" latinLnBrk="0" hangingPunct="1"/>
            <a:r>
              <a:rPr lang="bs-Latn-BA"/>
              <a:t>Četvrti nivo</a:t>
            </a:r>
          </a:p>
          <a:p>
            <a:pPr lvl="4" eaLnBrk="1" latinLnBrk="0" hangingPunct="1"/>
            <a:r>
              <a:rPr lang="bs-Latn-BA"/>
              <a:t>Peti nivo</a:t>
            </a:r>
            <a:endParaRPr kumimoji="0" lang="en-US"/>
          </a:p>
        </p:txBody>
      </p:sp>
      <p:sp>
        <p:nvSpPr>
          <p:cNvPr id="10" name="Elipsa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ipsa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Čuvar mjesta broja slajda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C1B2431-0895-4942-8C53-4C5C5380A540}" type="slidenum">
              <a:rPr lang="bs-Latn-BA" smtClean="0"/>
              <a:pPr/>
              <a:t>‹#›</a:t>
            </a:fld>
            <a:endParaRPr lang="bs-Latn-BA"/>
          </a:p>
        </p:txBody>
      </p:sp>
      <p:sp>
        <p:nvSpPr>
          <p:cNvPr id="21" name="Pravougaonik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Čuvar mjesta podatak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1D966-8A2E-4AFC-B886-5F804FBDC765}" type="datetimeFigureOut">
              <a:rPr lang="bs-Latn-BA" smtClean="0"/>
              <a:pPr/>
              <a:t>14. 11. 2022.</a:t>
            </a:fld>
            <a:endParaRPr lang="bs-Latn-BA"/>
          </a:p>
        </p:txBody>
      </p:sp>
      <p:sp>
        <p:nvSpPr>
          <p:cNvPr id="6" name="Čuvar mjesta podnožja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bs-Latn-B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Slika sa opisom sli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rava linija spajanja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Pravougaoni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Pravougaonik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Pravougaonik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Pravougaoni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Pravougaonik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Pravougaonik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Pravougaonik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ipsa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ipsa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Čuvar mjesta broja slajda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C1B2431-0895-4942-8C53-4C5C5380A540}" type="slidenum">
              <a:rPr lang="bs-Latn-BA" smtClean="0"/>
              <a:pPr/>
              <a:t>‹#›</a:t>
            </a:fld>
            <a:endParaRPr lang="bs-Latn-BA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bs-Latn-BA"/>
              <a:t>Kliknite da uredite stilove prototipa naslova</a:t>
            </a:r>
            <a:endParaRPr kumimoji="0" lang="en-US"/>
          </a:p>
        </p:txBody>
      </p:sp>
      <p:sp>
        <p:nvSpPr>
          <p:cNvPr id="3" name="Čuvar mjesta za slike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bs-Latn-BA"/>
              <a:t>Klinite na ikonu da dodate sliku</a:t>
            </a:r>
            <a:endParaRPr kumimoji="0" lang="en-US" dirty="0"/>
          </a:p>
        </p:txBody>
      </p:sp>
      <p:sp>
        <p:nvSpPr>
          <p:cNvPr id="4" name="Čuvar mjesta teksta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bs-Latn-BA"/>
              <a:t>Kliknite da uredite stilove teksta prototipa</a:t>
            </a:r>
          </a:p>
        </p:txBody>
      </p:sp>
      <p:sp>
        <p:nvSpPr>
          <p:cNvPr id="22" name="Pravougaonik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Čuvar mjesta podataka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D4F1D966-8A2E-4AFC-B886-5F804FBDC765}" type="datetimeFigureOut">
              <a:rPr lang="bs-Latn-BA" smtClean="0"/>
              <a:pPr/>
              <a:t>14. 11. 2022.</a:t>
            </a:fld>
            <a:endParaRPr lang="bs-Latn-BA"/>
          </a:p>
        </p:txBody>
      </p:sp>
      <p:sp>
        <p:nvSpPr>
          <p:cNvPr id="6" name="Čuvar mjesta podnožja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bs-Latn-B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ravougaonik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Pravougaonik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Pravougaoni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Pravougaonik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Pravougaonik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Čuvar mjesta podataka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D4F1D966-8A2E-4AFC-B886-5F804FBDC765}" type="datetimeFigureOut">
              <a:rPr lang="bs-Latn-BA" smtClean="0"/>
              <a:pPr/>
              <a:t>14. 11. 2022.</a:t>
            </a:fld>
            <a:endParaRPr lang="bs-Latn-BA"/>
          </a:p>
        </p:txBody>
      </p:sp>
      <p:sp>
        <p:nvSpPr>
          <p:cNvPr id="3" name="Čuvar mjesta podnožja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bs-Latn-BA"/>
          </a:p>
        </p:txBody>
      </p:sp>
      <p:sp>
        <p:nvSpPr>
          <p:cNvPr id="8" name="Pravougaonik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Prava linija spajanja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ipsa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ipsa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Čuvar mjesta broja slajda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C1B2431-0895-4942-8C53-4C5C5380A540}" type="slidenum">
              <a:rPr lang="bs-Latn-BA" smtClean="0"/>
              <a:pPr/>
              <a:t>‹#›</a:t>
            </a:fld>
            <a:endParaRPr lang="bs-Latn-BA"/>
          </a:p>
        </p:txBody>
      </p:sp>
      <p:sp>
        <p:nvSpPr>
          <p:cNvPr id="22" name="Čuvar mjesta naslova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bs-Latn-BA"/>
              <a:t>Kliknite da uredite stilove prototipa naslova</a:t>
            </a:r>
            <a:endParaRPr kumimoji="0" lang="en-US"/>
          </a:p>
        </p:txBody>
      </p:sp>
      <p:sp>
        <p:nvSpPr>
          <p:cNvPr id="13" name="Čuvar mjesta teksta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bs-Latn-BA"/>
              <a:t>Kliknite da uredite stilove teksta prototipa</a:t>
            </a:r>
          </a:p>
          <a:p>
            <a:pPr lvl="1" eaLnBrk="1" latinLnBrk="0" hangingPunct="1"/>
            <a:r>
              <a:rPr kumimoji="0" lang="bs-Latn-BA"/>
              <a:t>Drugi nivo</a:t>
            </a:r>
          </a:p>
          <a:p>
            <a:pPr lvl="2" eaLnBrk="1" latinLnBrk="0" hangingPunct="1"/>
            <a:r>
              <a:rPr kumimoji="0" lang="bs-Latn-BA"/>
              <a:t>Treći nivo</a:t>
            </a:r>
          </a:p>
          <a:p>
            <a:pPr lvl="3" eaLnBrk="1" latinLnBrk="0" hangingPunct="1"/>
            <a:r>
              <a:rPr kumimoji="0" lang="bs-Latn-BA"/>
              <a:t>Četvrti nivo</a:t>
            </a:r>
          </a:p>
          <a:p>
            <a:pPr lvl="4" eaLnBrk="1" latinLnBrk="0" hangingPunct="1"/>
            <a:r>
              <a:rPr kumimoji="0" lang="bs-Latn-BA"/>
              <a:t>Peti nivo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5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476672"/>
            <a:ext cx="8534400" cy="758952"/>
          </a:xfrm>
          <a:effectLst>
            <a:outerShdw dist="35921" dir="2700000" algn="ctr" rotWithShape="0">
              <a:srgbClr val="000000"/>
            </a:outerShdw>
          </a:effectLst>
        </p:spPr>
        <p:txBody>
          <a:bodyPr>
            <a:normAutofit fontScale="90000"/>
          </a:bodyPr>
          <a:lstStyle/>
          <a:p>
            <a:pPr algn="l"/>
            <a:r>
              <a:rPr lang="bs-Cyrl-BA" sz="4000" dirty="0"/>
              <a:t>Специфичности</a:t>
            </a:r>
            <a:r>
              <a:rPr lang="sr-Latn-CS" sz="4000" dirty="0"/>
              <a:t> </a:t>
            </a:r>
            <a:r>
              <a:rPr lang="bs-Cyrl-BA" sz="4000" dirty="0"/>
              <a:t>код</a:t>
            </a:r>
            <a:r>
              <a:rPr lang="sr-Latn-CS" sz="4000" dirty="0"/>
              <a:t> </a:t>
            </a:r>
            <a:r>
              <a:rPr lang="bs-Cyrl-BA" sz="4000" dirty="0"/>
              <a:t>пацијената</a:t>
            </a:r>
            <a:r>
              <a:rPr lang="sr-Latn-CS" sz="4000" dirty="0"/>
              <a:t> </a:t>
            </a:r>
            <a:r>
              <a:rPr lang="bs-Cyrl-BA" sz="4000" dirty="0"/>
              <a:t>са</a:t>
            </a:r>
            <a:r>
              <a:rPr lang="sr-Latn-CS" sz="4000" dirty="0"/>
              <a:t> </a:t>
            </a:r>
            <a:r>
              <a:rPr lang="bs-Latn-BA" sz="4000" dirty="0"/>
              <a:t>III</a:t>
            </a:r>
            <a:r>
              <a:rPr lang="sr-Latn-CS" sz="4000" dirty="0"/>
              <a:t> </a:t>
            </a:r>
            <a:r>
              <a:rPr lang="bs-Cyrl-BA" sz="4000" dirty="0"/>
              <a:t>скелетном</a:t>
            </a:r>
            <a:r>
              <a:rPr lang="sr-Latn-CS" sz="4000" dirty="0"/>
              <a:t> </a:t>
            </a:r>
            <a:r>
              <a:rPr lang="bs-Cyrl-BA" sz="4000" dirty="0"/>
              <a:t>класом</a:t>
            </a:r>
            <a:endParaRPr lang="en-US" sz="4000" dirty="0"/>
          </a:p>
        </p:txBody>
      </p:sp>
      <p:pic>
        <p:nvPicPr>
          <p:cNvPr id="31750" name="Picture 6" descr="02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lum contrast="6000"/>
          </a:blip>
          <a:stretch>
            <a:fillRect/>
          </a:stretch>
        </p:blipFill>
        <p:spPr>
          <a:xfrm>
            <a:off x="755576" y="1772816"/>
            <a:ext cx="3121025" cy="4681538"/>
          </a:xfrm>
          <a:noFill/>
          <a:ln/>
        </p:spPr>
      </p:pic>
      <p:pic>
        <p:nvPicPr>
          <p:cNvPr id="31751" name="Picture 7" descr="06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lum bright="-18000" contrast="18000"/>
          </a:blip>
          <a:srcRect l="3773" t="2831" r="24529" b="943"/>
          <a:stretch>
            <a:fillRect/>
          </a:stretch>
        </p:blipFill>
        <p:spPr>
          <a:xfrm>
            <a:off x="4283968" y="2132856"/>
            <a:ext cx="4343400" cy="3886200"/>
          </a:xfrm>
          <a:noFill/>
          <a:ln/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467544" y="0"/>
            <a:ext cx="8229600" cy="1143000"/>
          </a:xfrm>
          <a:effectLst>
            <a:outerShdw dist="35921" dir="2700000" algn="ctr" rotWithShape="0">
              <a:srgbClr val="000000"/>
            </a:outerShdw>
          </a:effectLst>
        </p:spPr>
        <p:txBody>
          <a:bodyPr/>
          <a:lstStyle/>
          <a:p>
            <a:pPr algn="l"/>
            <a:r>
              <a:rPr lang="bs-Cyrl-BA" dirty="0"/>
              <a:t>Положај</a:t>
            </a:r>
            <a:r>
              <a:rPr lang="sr-Latn-CS" dirty="0"/>
              <a:t> </a:t>
            </a:r>
            <a:r>
              <a:rPr lang="bs-Cyrl-BA" dirty="0"/>
              <a:t>и</a:t>
            </a:r>
            <a:r>
              <a:rPr lang="sr-Latn-CS" dirty="0"/>
              <a:t> </a:t>
            </a:r>
            <a:r>
              <a:rPr lang="bs-Cyrl-BA" dirty="0"/>
              <a:t>однос</a:t>
            </a:r>
            <a:r>
              <a:rPr lang="sr-Latn-CS" dirty="0"/>
              <a:t> </a:t>
            </a:r>
            <a:r>
              <a:rPr lang="bs-Cyrl-BA" dirty="0"/>
              <a:t>бочних</a:t>
            </a:r>
            <a:r>
              <a:rPr lang="sr-Latn-CS" dirty="0"/>
              <a:t> </a:t>
            </a:r>
            <a:r>
              <a:rPr lang="bs-Cyrl-BA" dirty="0"/>
              <a:t>зуба</a:t>
            </a:r>
            <a:endParaRPr lang="en-US" dirty="0"/>
          </a:p>
        </p:txBody>
      </p:sp>
      <p:pic>
        <p:nvPicPr>
          <p:cNvPr id="39946" name="Picture 10" descr="079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lum bright="-24000" contrast="36000"/>
          </a:blip>
          <a:srcRect r="2464" b="1740"/>
          <a:stretch>
            <a:fillRect/>
          </a:stretch>
        </p:blipFill>
        <p:spPr>
          <a:xfrm>
            <a:off x="1676400" y="2438400"/>
            <a:ext cx="5486400" cy="3779838"/>
          </a:xfrm>
          <a:noFill/>
          <a:ln/>
        </p:spPr>
      </p:pic>
      <p:sp>
        <p:nvSpPr>
          <p:cNvPr id="39947" name="Text Box 11"/>
          <p:cNvSpPr txBox="1">
            <a:spLocks noChangeArrowheads="1"/>
          </p:cNvSpPr>
          <p:nvPr/>
        </p:nvSpPr>
        <p:spPr bwMode="auto">
          <a:xfrm>
            <a:off x="2895600" y="1676400"/>
            <a:ext cx="328006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 wrap="none">
            <a:spAutoFit/>
          </a:bodyPr>
          <a:lstStyle/>
          <a:p>
            <a:r>
              <a:rPr lang="bs-Cyrl-BA" sz="2800" dirty="0">
                <a:solidFill>
                  <a:srgbClr val="FF6600"/>
                </a:solidFill>
              </a:rPr>
              <a:t>Укрштен</a:t>
            </a:r>
            <a:r>
              <a:rPr lang="sr-Latn-CS" sz="2800" dirty="0">
                <a:solidFill>
                  <a:srgbClr val="FF6600"/>
                </a:solidFill>
              </a:rPr>
              <a:t> </a:t>
            </a:r>
            <a:r>
              <a:rPr lang="bs-Cyrl-BA" sz="2800" dirty="0">
                <a:solidFill>
                  <a:srgbClr val="FF6600"/>
                </a:solidFill>
              </a:rPr>
              <a:t>загрижај</a:t>
            </a:r>
            <a:endParaRPr lang="en-US" sz="2800" dirty="0">
              <a:solidFill>
                <a:srgbClr val="FF6600"/>
              </a:solidFill>
            </a:endParaRPr>
          </a:p>
        </p:txBody>
      </p:sp>
    </p:spTree>
  </p:cSld>
  <p:clrMapOvr>
    <a:masterClrMapping/>
  </p:clrMapOvr>
  <p:transition>
    <p:zoom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4"/>
          <p:cNvSpPr>
            <a:spLocks noGrp="1" noChangeArrowheads="1"/>
          </p:cNvSpPr>
          <p:nvPr>
            <p:ph type="title"/>
          </p:nvPr>
        </p:nvSpPr>
        <p:spPr>
          <a:effectLst>
            <a:outerShdw dist="35921" dir="2700000" algn="ctr" rotWithShape="0">
              <a:srgbClr val="000000"/>
            </a:outerShdw>
          </a:effectLst>
        </p:spPr>
        <p:txBody>
          <a:bodyPr/>
          <a:lstStyle/>
          <a:p>
            <a:pPr algn="l"/>
            <a:r>
              <a:rPr lang="bs-Cyrl-BA" dirty="0"/>
              <a:t>Физиогномски</a:t>
            </a:r>
            <a:r>
              <a:rPr lang="sr-Latn-CS" dirty="0"/>
              <a:t> </a:t>
            </a:r>
            <a:r>
              <a:rPr lang="bs-Cyrl-BA" dirty="0"/>
              <a:t>ефекат</a:t>
            </a:r>
            <a:endParaRPr lang="en-US" dirty="0"/>
          </a:p>
        </p:txBody>
      </p:sp>
      <p:pic>
        <p:nvPicPr>
          <p:cNvPr id="41992" name="Picture 8" descr="02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lum bright="-6000" contrast="18000"/>
          </a:blip>
          <a:srcRect l="14000" t="13446" b="12605"/>
          <a:stretch>
            <a:fillRect/>
          </a:stretch>
        </p:blipFill>
        <p:spPr>
          <a:xfrm>
            <a:off x="2590800" y="1752600"/>
            <a:ext cx="3902075" cy="4876800"/>
          </a:xfrm>
          <a:noFill/>
          <a:ln/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0"/>
            <a:ext cx="8229600" cy="1143000"/>
          </a:xfrm>
          <a:effectLst>
            <a:outerShdw dist="35921" dir="2700000" algn="ctr" rotWithShape="0">
              <a:srgbClr val="000000"/>
            </a:outerShdw>
          </a:effectLst>
        </p:spPr>
        <p:txBody>
          <a:bodyPr/>
          <a:lstStyle/>
          <a:p>
            <a:pPr algn="l"/>
            <a:r>
              <a:rPr lang="bs-Cyrl-BA" dirty="0"/>
              <a:t>Проба</a:t>
            </a:r>
            <a:r>
              <a:rPr lang="sr-Latn-CS" dirty="0"/>
              <a:t> </a:t>
            </a:r>
            <a:r>
              <a:rPr lang="bs-Cyrl-BA" dirty="0"/>
              <a:t>воштаних</a:t>
            </a:r>
            <a:r>
              <a:rPr lang="sr-Latn-CS" dirty="0"/>
              <a:t> </a:t>
            </a:r>
            <a:r>
              <a:rPr lang="bs-Cyrl-BA" dirty="0"/>
              <a:t>модела</a:t>
            </a:r>
            <a:r>
              <a:rPr lang="sr-Latn-CS" dirty="0"/>
              <a:t> </a:t>
            </a:r>
            <a:r>
              <a:rPr lang="bs-Cyrl-BA" dirty="0"/>
              <a:t>протеза</a:t>
            </a:r>
            <a:endParaRPr lang="en-US" dirty="0"/>
          </a:p>
        </p:txBody>
      </p:sp>
      <p:sp>
        <p:nvSpPr>
          <p:cNvPr id="44041" name="Rectangle 9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2324100"/>
            <a:ext cx="4038600" cy="4533900"/>
          </a:xfrm>
          <a:effectLst>
            <a:outerShdw dist="35921" dir="2700000" algn="ctr" rotWithShape="0">
              <a:srgbClr val="000000"/>
            </a:outerShdw>
          </a:effectLst>
        </p:spPr>
        <p:txBody>
          <a:bodyPr/>
          <a:lstStyle/>
          <a:p>
            <a:r>
              <a:rPr lang="bs-Cyrl-BA" sz="2400" dirty="0">
                <a:solidFill>
                  <a:srgbClr val="66FFCC"/>
                </a:solidFill>
              </a:rPr>
              <a:t>Провера</a:t>
            </a:r>
            <a:r>
              <a:rPr lang="sr-Latn-CS" sz="2400" dirty="0">
                <a:solidFill>
                  <a:srgbClr val="66FFCC"/>
                </a:solidFill>
              </a:rPr>
              <a:t> </a:t>
            </a:r>
            <a:r>
              <a:rPr lang="bs-Cyrl-BA" sz="2400" dirty="0">
                <a:solidFill>
                  <a:srgbClr val="66FFCC"/>
                </a:solidFill>
              </a:rPr>
              <a:t>МВО</a:t>
            </a:r>
            <a:endParaRPr lang="sr-Latn-CS" sz="2400" dirty="0">
              <a:solidFill>
                <a:srgbClr val="66FFCC"/>
              </a:solidFill>
            </a:endParaRPr>
          </a:p>
          <a:p>
            <a:r>
              <a:rPr lang="bs-Cyrl-BA" sz="2400" dirty="0">
                <a:solidFill>
                  <a:srgbClr val="66FFCC"/>
                </a:solidFill>
              </a:rPr>
              <a:t>Анализа</a:t>
            </a:r>
            <a:r>
              <a:rPr lang="sr-Latn-CS" sz="2400" dirty="0">
                <a:solidFill>
                  <a:srgbClr val="66FFCC"/>
                </a:solidFill>
              </a:rPr>
              <a:t> </a:t>
            </a:r>
            <a:r>
              <a:rPr lang="bs-Cyrl-BA" sz="2400" dirty="0">
                <a:solidFill>
                  <a:srgbClr val="66FFCC"/>
                </a:solidFill>
              </a:rPr>
              <a:t>положаја</a:t>
            </a:r>
            <a:r>
              <a:rPr lang="sr-Latn-CS" sz="2400" dirty="0">
                <a:solidFill>
                  <a:srgbClr val="66FFCC"/>
                </a:solidFill>
              </a:rPr>
              <a:t> </a:t>
            </a:r>
            <a:r>
              <a:rPr lang="bs-Cyrl-BA" sz="2400" dirty="0">
                <a:solidFill>
                  <a:srgbClr val="66FFCC"/>
                </a:solidFill>
              </a:rPr>
              <a:t>предњих</a:t>
            </a:r>
            <a:r>
              <a:rPr lang="sr-Latn-CS" sz="2400" dirty="0">
                <a:solidFill>
                  <a:srgbClr val="66FFCC"/>
                </a:solidFill>
              </a:rPr>
              <a:t> </a:t>
            </a:r>
            <a:r>
              <a:rPr lang="bs-Cyrl-BA" sz="2400" dirty="0">
                <a:solidFill>
                  <a:srgbClr val="66FFCC"/>
                </a:solidFill>
              </a:rPr>
              <a:t>зуба</a:t>
            </a:r>
            <a:endParaRPr lang="sr-Latn-CS" sz="2400" dirty="0">
              <a:solidFill>
                <a:srgbClr val="66FFCC"/>
              </a:solidFill>
            </a:endParaRPr>
          </a:p>
          <a:p>
            <a:r>
              <a:rPr lang="bs-Cyrl-BA" sz="2400" dirty="0">
                <a:solidFill>
                  <a:srgbClr val="66FFCC"/>
                </a:solidFill>
              </a:rPr>
              <a:t>Анализа</a:t>
            </a:r>
            <a:r>
              <a:rPr lang="sr-Latn-CS" sz="2400" dirty="0">
                <a:solidFill>
                  <a:srgbClr val="66FFCC"/>
                </a:solidFill>
              </a:rPr>
              <a:t> </a:t>
            </a:r>
            <a:r>
              <a:rPr lang="bs-Cyrl-BA" sz="2400" dirty="0">
                <a:solidFill>
                  <a:srgbClr val="66FFCC"/>
                </a:solidFill>
              </a:rPr>
              <a:t>оклузије</a:t>
            </a:r>
            <a:r>
              <a:rPr lang="sr-Latn-CS" sz="2400" dirty="0">
                <a:solidFill>
                  <a:srgbClr val="66FFCC"/>
                </a:solidFill>
              </a:rPr>
              <a:t> </a:t>
            </a:r>
            <a:r>
              <a:rPr lang="bs-Cyrl-BA" sz="2400" dirty="0">
                <a:solidFill>
                  <a:srgbClr val="66FFCC"/>
                </a:solidFill>
              </a:rPr>
              <a:t>бочних</a:t>
            </a:r>
            <a:r>
              <a:rPr lang="sr-Latn-CS" sz="2400" dirty="0">
                <a:solidFill>
                  <a:srgbClr val="66FFCC"/>
                </a:solidFill>
              </a:rPr>
              <a:t> </a:t>
            </a:r>
            <a:r>
              <a:rPr lang="bs-Cyrl-BA" sz="2400" dirty="0">
                <a:solidFill>
                  <a:srgbClr val="66FFCC"/>
                </a:solidFill>
              </a:rPr>
              <a:t>зуба</a:t>
            </a:r>
            <a:endParaRPr lang="sr-Latn-CS" sz="2400" dirty="0">
              <a:solidFill>
                <a:srgbClr val="66FFCC"/>
              </a:solidFill>
            </a:endParaRPr>
          </a:p>
          <a:p>
            <a:r>
              <a:rPr lang="bs-Cyrl-BA" sz="2400" dirty="0">
                <a:solidFill>
                  <a:srgbClr val="66FFCC"/>
                </a:solidFill>
              </a:rPr>
              <a:t>Позициони</a:t>
            </a:r>
            <a:r>
              <a:rPr lang="sr-Latn-CS" sz="2400" dirty="0">
                <a:solidFill>
                  <a:srgbClr val="66FFCC"/>
                </a:solidFill>
              </a:rPr>
              <a:t> </a:t>
            </a:r>
            <a:r>
              <a:rPr lang="bs-Cyrl-BA" sz="2400" dirty="0">
                <a:solidFill>
                  <a:srgbClr val="66FFCC"/>
                </a:solidFill>
              </a:rPr>
              <a:t>регистрати</a:t>
            </a:r>
            <a:r>
              <a:rPr lang="sr-Latn-CS" sz="2400" dirty="0">
                <a:solidFill>
                  <a:srgbClr val="66FFCC"/>
                </a:solidFill>
              </a:rPr>
              <a:t> </a:t>
            </a:r>
            <a:r>
              <a:rPr lang="bs-Cyrl-BA" sz="2400" dirty="0">
                <a:solidFill>
                  <a:srgbClr val="66FFCC"/>
                </a:solidFill>
              </a:rPr>
              <a:t>и</a:t>
            </a:r>
            <a:r>
              <a:rPr lang="sr-Latn-CS" sz="2400" dirty="0">
                <a:solidFill>
                  <a:srgbClr val="66FFCC"/>
                </a:solidFill>
              </a:rPr>
              <a:t> </a:t>
            </a:r>
            <a:r>
              <a:rPr lang="bs-Cyrl-BA" sz="2400" dirty="0">
                <a:solidFill>
                  <a:srgbClr val="66FFCC"/>
                </a:solidFill>
              </a:rPr>
              <a:t>подешавање</a:t>
            </a:r>
            <a:r>
              <a:rPr lang="sr-Latn-CS" sz="2400" dirty="0">
                <a:solidFill>
                  <a:srgbClr val="66FFCC"/>
                </a:solidFill>
              </a:rPr>
              <a:t> </a:t>
            </a:r>
            <a:r>
              <a:rPr lang="bs-Cyrl-BA" sz="2400" dirty="0">
                <a:solidFill>
                  <a:srgbClr val="66FFCC"/>
                </a:solidFill>
              </a:rPr>
              <a:t>зглобног</a:t>
            </a:r>
            <a:r>
              <a:rPr lang="sr-Latn-CS" sz="2400" dirty="0">
                <a:solidFill>
                  <a:srgbClr val="66FFCC"/>
                </a:solidFill>
              </a:rPr>
              <a:t> </a:t>
            </a:r>
            <a:r>
              <a:rPr lang="bs-Cyrl-BA" sz="2400" dirty="0">
                <a:solidFill>
                  <a:srgbClr val="66FFCC"/>
                </a:solidFill>
              </a:rPr>
              <a:t>вођења</a:t>
            </a:r>
            <a:r>
              <a:rPr lang="sr-Latn-CS" sz="2400" dirty="0">
                <a:solidFill>
                  <a:srgbClr val="66FFCC"/>
                </a:solidFill>
              </a:rPr>
              <a:t> </a:t>
            </a:r>
            <a:r>
              <a:rPr lang="bs-Cyrl-BA" sz="2400" dirty="0">
                <a:solidFill>
                  <a:srgbClr val="66FFCC"/>
                </a:solidFill>
              </a:rPr>
              <a:t>у</a:t>
            </a:r>
            <a:r>
              <a:rPr lang="sr-Latn-CS" sz="2400" dirty="0">
                <a:solidFill>
                  <a:srgbClr val="66FFCC"/>
                </a:solidFill>
              </a:rPr>
              <a:t> </a:t>
            </a:r>
            <a:r>
              <a:rPr lang="bs-Cyrl-BA" sz="2400" dirty="0">
                <a:solidFill>
                  <a:srgbClr val="66FFCC"/>
                </a:solidFill>
              </a:rPr>
              <a:t>артикулатору</a:t>
            </a:r>
            <a:endParaRPr lang="en-US" sz="2400" dirty="0">
              <a:solidFill>
                <a:srgbClr val="66FFCC"/>
              </a:solidFill>
            </a:endParaRPr>
          </a:p>
        </p:txBody>
      </p:sp>
      <p:pic>
        <p:nvPicPr>
          <p:cNvPr id="44043" name="Picture 11" descr="068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lum bright="-6000" contrast="12000"/>
          </a:blip>
          <a:srcRect l="9804" t="2831" r="9804" b="3773"/>
          <a:stretch>
            <a:fillRect/>
          </a:stretch>
        </p:blipFill>
        <p:spPr>
          <a:xfrm>
            <a:off x="4267200" y="2286000"/>
            <a:ext cx="4419600" cy="3557588"/>
          </a:xfrm>
          <a:noFill/>
          <a:ln/>
        </p:spPr>
      </p:pic>
    </p:spTree>
  </p:cSld>
  <p:clrMapOvr>
    <a:masterClrMapping/>
  </p:clrMapOvr>
  <p:transition>
    <p:zoom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1143000"/>
          </a:xfrm>
          <a:effectLst>
            <a:outerShdw dist="35921" dir="2700000" algn="ctr" rotWithShape="0">
              <a:srgbClr val="000000"/>
            </a:outerShdw>
          </a:effectLst>
        </p:spPr>
        <p:txBody>
          <a:bodyPr/>
          <a:lstStyle/>
          <a:p>
            <a:pPr algn="l"/>
            <a:r>
              <a:rPr lang="bs-Cyrl-BA" dirty="0"/>
              <a:t>Провера</a:t>
            </a:r>
            <a:r>
              <a:rPr lang="sr-Latn-CS" dirty="0"/>
              <a:t> </a:t>
            </a:r>
            <a:r>
              <a:rPr lang="bs-Cyrl-BA" dirty="0"/>
              <a:t>међувиличних</a:t>
            </a:r>
            <a:r>
              <a:rPr lang="sr-Latn-CS" dirty="0"/>
              <a:t> </a:t>
            </a:r>
            <a:r>
              <a:rPr lang="bs-Cyrl-BA" dirty="0"/>
              <a:t>односа</a:t>
            </a:r>
            <a:endParaRPr lang="en-US" dirty="0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2133600"/>
            <a:ext cx="4038600" cy="2362200"/>
          </a:xfrm>
          <a:effectLst>
            <a:outerShdw dist="35921" dir="2700000" algn="ctr" rotWithShape="0">
              <a:srgbClr val="000000"/>
            </a:outerShdw>
          </a:effectLst>
        </p:spPr>
        <p:txBody>
          <a:bodyPr/>
          <a:lstStyle/>
          <a:p>
            <a:r>
              <a:rPr lang="bs-Cyrl-BA" sz="2400" dirty="0">
                <a:solidFill>
                  <a:srgbClr val="66FFCC"/>
                </a:solidFill>
              </a:rPr>
              <a:t>Провера</a:t>
            </a:r>
            <a:r>
              <a:rPr lang="sr-Latn-CS" sz="2400" dirty="0">
                <a:solidFill>
                  <a:srgbClr val="66FFCC"/>
                </a:solidFill>
              </a:rPr>
              <a:t> </a:t>
            </a:r>
            <a:r>
              <a:rPr lang="bs-Cyrl-BA" sz="2400" dirty="0">
                <a:solidFill>
                  <a:srgbClr val="66FFCC"/>
                </a:solidFill>
              </a:rPr>
              <a:t>ВДО</a:t>
            </a:r>
            <a:endParaRPr lang="sr-Latn-CS" sz="2400" dirty="0">
              <a:solidFill>
                <a:srgbClr val="66FFCC"/>
              </a:solidFill>
            </a:endParaRPr>
          </a:p>
          <a:p>
            <a:r>
              <a:rPr lang="bs-Cyrl-BA" sz="2400" dirty="0">
                <a:solidFill>
                  <a:srgbClr val="66FFCC"/>
                </a:solidFill>
              </a:rPr>
              <a:t>Провера</a:t>
            </a:r>
            <a:r>
              <a:rPr lang="sr-Latn-CS" sz="2400" dirty="0">
                <a:solidFill>
                  <a:srgbClr val="66FFCC"/>
                </a:solidFill>
              </a:rPr>
              <a:t> </a:t>
            </a:r>
            <a:r>
              <a:rPr lang="bs-Cyrl-BA" sz="2400" dirty="0">
                <a:solidFill>
                  <a:srgbClr val="66FFCC"/>
                </a:solidFill>
              </a:rPr>
              <a:t>положаја</a:t>
            </a:r>
            <a:r>
              <a:rPr lang="sr-Latn-CS" sz="2400" dirty="0">
                <a:solidFill>
                  <a:srgbClr val="66FFCC"/>
                </a:solidFill>
              </a:rPr>
              <a:t> </a:t>
            </a:r>
            <a:r>
              <a:rPr lang="bs-Cyrl-BA" sz="2400" dirty="0">
                <a:solidFill>
                  <a:srgbClr val="66FFCC"/>
                </a:solidFill>
              </a:rPr>
              <a:t>ООР</a:t>
            </a:r>
            <a:endParaRPr lang="sr-Latn-CS" sz="2400" dirty="0">
              <a:solidFill>
                <a:srgbClr val="66FFCC"/>
              </a:solidFill>
            </a:endParaRPr>
          </a:p>
          <a:p>
            <a:r>
              <a:rPr lang="bs-Cyrl-BA" sz="2400" dirty="0">
                <a:solidFill>
                  <a:srgbClr val="66FFCC"/>
                </a:solidFill>
              </a:rPr>
              <a:t>Провера</a:t>
            </a:r>
            <a:r>
              <a:rPr lang="sr-Latn-CS" sz="2400" dirty="0">
                <a:solidFill>
                  <a:srgbClr val="66FFCC"/>
                </a:solidFill>
              </a:rPr>
              <a:t> </a:t>
            </a:r>
            <a:r>
              <a:rPr lang="bs-Cyrl-BA" sz="2400" dirty="0">
                <a:solidFill>
                  <a:srgbClr val="66FFCC"/>
                </a:solidFill>
              </a:rPr>
              <a:t>ЦР</a:t>
            </a:r>
            <a:endParaRPr lang="sr-Latn-CS" sz="2400" dirty="0">
              <a:solidFill>
                <a:srgbClr val="66FFCC"/>
              </a:solidFill>
            </a:endParaRPr>
          </a:p>
          <a:p>
            <a:endParaRPr lang="en-US" sz="2400" i="1" dirty="0">
              <a:solidFill>
                <a:srgbClr val="66FFCC"/>
              </a:solidFill>
            </a:endParaRPr>
          </a:p>
        </p:txBody>
      </p:sp>
      <p:pic>
        <p:nvPicPr>
          <p:cNvPr id="54280" name="Picture 8" descr="066"/>
          <p:cNvPicPr>
            <a:picLocks noChangeAspect="1" noChangeArrowheads="1"/>
          </p:cNvPicPr>
          <p:nvPr/>
        </p:nvPicPr>
        <p:blipFill>
          <a:blip r:embed="rId2" cstate="print">
            <a:lum bright="-6000" contrast="12000"/>
          </a:blip>
          <a:srcRect/>
          <a:stretch>
            <a:fillRect/>
          </a:stretch>
        </p:blipFill>
        <p:spPr bwMode="auto">
          <a:xfrm>
            <a:off x="4724400" y="1676400"/>
            <a:ext cx="3302000" cy="4953000"/>
          </a:xfrm>
          <a:prstGeom prst="rect">
            <a:avLst/>
          </a:prstGeom>
          <a:noFill/>
        </p:spPr>
      </p:pic>
      <p:sp>
        <p:nvSpPr>
          <p:cNvPr id="54285" name="Text Box 13"/>
          <p:cNvSpPr txBox="1">
            <a:spLocks noChangeArrowheads="1"/>
          </p:cNvSpPr>
          <p:nvPr/>
        </p:nvSpPr>
        <p:spPr bwMode="auto">
          <a:xfrm>
            <a:off x="533400" y="3962400"/>
            <a:ext cx="40386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>
              <a:buClr>
                <a:srgbClr val="FFFF00"/>
              </a:buClr>
              <a:buSzPct val="110000"/>
              <a:buFontTx/>
              <a:buChar char="•"/>
            </a:pPr>
            <a:r>
              <a:rPr lang="sr-Latn-CS" sz="2400" dirty="0">
                <a:solidFill>
                  <a:srgbClr val="66FFCC"/>
                </a:solidFill>
              </a:rPr>
              <a:t>  </a:t>
            </a:r>
            <a:r>
              <a:rPr lang="bs-Cyrl-BA" sz="2400" dirty="0">
                <a:solidFill>
                  <a:srgbClr val="66FFCC"/>
                </a:solidFill>
              </a:rPr>
              <a:t>Положај</a:t>
            </a:r>
            <a:r>
              <a:rPr lang="sr-Latn-CS" sz="2400" dirty="0">
                <a:solidFill>
                  <a:srgbClr val="66FFCC"/>
                </a:solidFill>
              </a:rPr>
              <a:t> </a:t>
            </a:r>
            <a:r>
              <a:rPr lang="bs-Cyrl-BA" sz="2400" dirty="0">
                <a:solidFill>
                  <a:srgbClr val="66FFCC"/>
                </a:solidFill>
              </a:rPr>
              <a:t>физиолошког</a:t>
            </a:r>
            <a:r>
              <a:rPr lang="sr-Latn-CS" sz="2400" dirty="0">
                <a:solidFill>
                  <a:srgbClr val="66FFCC"/>
                </a:solidFill>
              </a:rPr>
              <a:t>   </a:t>
            </a:r>
            <a:r>
              <a:rPr lang="sr-Cyrl-CS" sz="2400" dirty="0">
                <a:solidFill>
                  <a:srgbClr val="66FFCC"/>
                </a:solidFill>
              </a:rPr>
              <a:t>  </a:t>
            </a:r>
          </a:p>
          <a:p>
            <a:pPr>
              <a:buClr>
                <a:srgbClr val="FFFF00"/>
              </a:buClr>
              <a:buSzPct val="110000"/>
            </a:pPr>
            <a:r>
              <a:rPr lang="sr-Cyrl-CS" sz="2400" dirty="0">
                <a:solidFill>
                  <a:srgbClr val="66FFCC"/>
                </a:solidFill>
              </a:rPr>
              <a:t>    </a:t>
            </a:r>
            <a:r>
              <a:rPr lang="bs-Cyrl-BA" sz="2400" dirty="0">
                <a:solidFill>
                  <a:srgbClr val="66FFCC"/>
                </a:solidFill>
              </a:rPr>
              <a:t>мировања</a:t>
            </a:r>
            <a:r>
              <a:rPr lang="sr-Latn-CS" sz="2400" dirty="0">
                <a:solidFill>
                  <a:srgbClr val="66FFCC"/>
                </a:solidFill>
              </a:rPr>
              <a:t>  </a:t>
            </a:r>
            <a:r>
              <a:rPr lang="bs-Cyrl-BA" sz="2400" dirty="0">
                <a:solidFill>
                  <a:srgbClr val="66FFCC"/>
                </a:solidFill>
              </a:rPr>
              <a:t>мандибуле</a:t>
            </a:r>
            <a:endParaRPr lang="sr-Latn-CS" sz="2400" dirty="0">
              <a:solidFill>
                <a:srgbClr val="66FFCC"/>
              </a:solidFill>
            </a:endParaRPr>
          </a:p>
          <a:p>
            <a:pPr>
              <a:buClr>
                <a:srgbClr val="FFFF00"/>
              </a:buClr>
              <a:buSzPct val="110000"/>
              <a:buFontTx/>
              <a:buChar char="•"/>
            </a:pPr>
            <a:r>
              <a:rPr lang="sr-Latn-CS" sz="2400" dirty="0">
                <a:solidFill>
                  <a:srgbClr val="66FFCC"/>
                </a:solidFill>
              </a:rPr>
              <a:t> </a:t>
            </a:r>
            <a:r>
              <a:rPr lang="bs-Cyrl-BA" sz="2400" dirty="0">
                <a:solidFill>
                  <a:srgbClr val="66FFCC"/>
                </a:solidFill>
              </a:rPr>
              <a:t>Изглед</a:t>
            </a:r>
            <a:r>
              <a:rPr lang="sr-Latn-CS" sz="2400" dirty="0">
                <a:solidFill>
                  <a:srgbClr val="66FFCC"/>
                </a:solidFill>
              </a:rPr>
              <a:t> </a:t>
            </a:r>
            <a:r>
              <a:rPr lang="bs-Cyrl-BA" sz="2400" dirty="0">
                <a:solidFill>
                  <a:srgbClr val="66FFCC"/>
                </a:solidFill>
              </a:rPr>
              <a:t>доњег</a:t>
            </a:r>
            <a:r>
              <a:rPr lang="sr-Latn-CS" sz="2400" dirty="0">
                <a:solidFill>
                  <a:srgbClr val="66FFCC"/>
                </a:solidFill>
              </a:rPr>
              <a:t> </a:t>
            </a:r>
            <a:r>
              <a:rPr lang="bs-Cyrl-BA" sz="2400" dirty="0">
                <a:solidFill>
                  <a:srgbClr val="66FFCC"/>
                </a:solidFill>
              </a:rPr>
              <a:t>дела</a:t>
            </a:r>
            <a:r>
              <a:rPr lang="sr-Latn-CS" sz="2400" dirty="0">
                <a:solidFill>
                  <a:srgbClr val="66FFCC"/>
                </a:solidFill>
              </a:rPr>
              <a:t> </a:t>
            </a:r>
            <a:r>
              <a:rPr lang="sr-Cyrl-CS" sz="2400" dirty="0">
                <a:solidFill>
                  <a:srgbClr val="66FFCC"/>
                </a:solidFill>
              </a:rPr>
              <a:t> </a:t>
            </a:r>
          </a:p>
          <a:p>
            <a:pPr>
              <a:buClr>
                <a:srgbClr val="FFFF00"/>
              </a:buClr>
              <a:buSzPct val="110000"/>
            </a:pPr>
            <a:r>
              <a:rPr lang="sr-Cyrl-CS" sz="2400" dirty="0">
                <a:solidFill>
                  <a:srgbClr val="66FFCC"/>
                </a:solidFill>
              </a:rPr>
              <a:t>    </a:t>
            </a:r>
            <a:r>
              <a:rPr lang="bs-Cyrl-BA" sz="2400" dirty="0">
                <a:solidFill>
                  <a:srgbClr val="66FFCC"/>
                </a:solidFill>
              </a:rPr>
              <a:t>лица</a:t>
            </a:r>
            <a:endParaRPr lang="sr-Latn-CS" sz="2400" dirty="0">
              <a:solidFill>
                <a:srgbClr val="66FFCC"/>
              </a:solidFill>
            </a:endParaRPr>
          </a:p>
          <a:p>
            <a:pPr>
              <a:buClr>
                <a:srgbClr val="FFFF00"/>
              </a:buClr>
              <a:buSzPct val="110000"/>
              <a:buFontTx/>
              <a:buChar char="•"/>
            </a:pPr>
            <a:r>
              <a:rPr lang="sr-Latn-CS" sz="2400" dirty="0">
                <a:solidFill>
                  <a:srgbClr val="66FFCC"/>
                </a:solidFill>
              </a:rPr>
              <a:t>  </a:t>
            </a:r>
            <a:r>
              <a:rPr lang="bs-Cyrl-BA" sz="2400" dirty="0">
                <a:solidFill>
                  <a:srgbClr val="66FFCC"/>
                </a:solidFill>
              </a:rPr>
              <a:t>Палпација</a:t>
            </a:r>
            <a:r>
              <a:rPr lang="sr-Latn-CS" sz="2400" dirty="0">
                <a:solidFill>
                  <a:srgbClr val="66FFCC"/>
                </a:solidFill>
              </a:rPr>
              <a:t> </a:t>
            </a:r>
            <a:r>
              <a:rPr lang="bs-Cyrl-BA" sz="2400" dirty="0">
                <a:solidFill>
                  <a:srgbClr val="66FFCC"/>
                </a:solidFill>
              </a:rPr>
              <a:t>ТМЗ</a:t>
            </a:r>
            <a:r>
              <a:rPr lang="sr-Latn-CS" sz="2400" dirty="0">
                <a:solidFill>
                  <a:srgbClr val="66FFCC"/>
                </a:solidFill>
              </a:rPr>
              <a:t> </a:t>
            </a:r>
            <a:r>
              <a:rPr lang="bs-Cyrl-BA" sz="2400" dirty="0">
                <a:solidFill>
                  <a:srgbClr val="66FFCC"/>
                </a:solidFill>
              </a:rPr>
              <a:t>и</a:t>
            </a:r>
            <a:r>
              <a:rPr lang="sr-Latn-CS" sz="2400" dirty="0">
                <a:solidFill>
                  <a:srgbClr val="66FFCC"/>
                </a:solidFill>
              </a:rPr>
              <a:t> </a:t>
            </a:r>
            <a:r>
              <a:rPr lang="sr-Cyrl-CS" sz="2400" dirty="0">
                <a:solidFill>
                  <a:srgbClr val="66FFCC"/>
                </a:solidFill>
              </a:rPr>
              <a:t>       </a:t>
            </a:r>
          </a:p>
          <a:p>
            <a:pPr>
              <a:buClr>
                <a:srgbClr val="FFFF00"/>
              </a:buClr>
              <a:buSzPct val="110000"/>
            </a:pPr>
            <a:r>
              <a:rPr lang="sr-Cyrl-CS" sz="2400" dirty="0">
                <a:solidFill>
                  <a:srgbClr val="66FFCC"/>
                </a:solidFill>
              </a:rPr>
              <a:t>    </a:t>
            </a:r>
            <a:r>
              <a:rPr lang="bs-Cyrl-BA" sz="2400" dirty="0">
                <a:solidFill>
                  <a:srgbClr val="66FFCC"/>
                </a:solidFill>
              </a:rPr>
              <a:t>мастикаторни</a:t>
            </a:r>
            <a:r>
              <a:rPr lang="sr-Cyrl-CS" sz="2400" dirty="0">
                <a:solidFill>
                  <a:srgbClr val="66FFCC"/>
                </a:solidFill>
              </a:rPr>
              <a:t>х  </a:t>
            </a:r>
            <a:r>
              <a:rPr lang="bs-Cyrl-BA" sz="2400" dirty="0">
                <a:solidFill>
                  <a:srgbClr val="66FFCC"/>
                </a:solidFill>
              </a:rPr>
              <a:t>мишића</a:t>
            </a:r>
            <a:endParaRPr lang="en-US" sz="2400" dirty="0">
              <a:solidFill>
                <a:srgbClr val="66FFCC"/>
              </a:solidFill>
            </a:endParaRPr>
          </a:p>
        </p:txBody>
      </p:sp>
    </p:spTree>
  </p:cSld>
  <p:clrMapOvr>
    <a:masterClrMapping/>
  </p:clrMapOvr>
  <p:transition>
    <p:zoom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 sz="quarter"/>
          </p:nvPr>
        </p:nvSpPr>
        <p:spPr>
          <a:effectLst>
            <a:outerShdw dist="35921" dir="2700000" algn="ctr" rotWithShape="0">
              <a:srgbClr val="000000"/>
            </a:outerShdw>
          </a:effectLst>
        </p:spPr>
        <p:txBody>
          <a:bodyPr>
            <a:normAutofit fontScale="90000"/>
          </a:bodyPr>
          <a:lstStyle/>
          <a:p>
            <a:pPr algn="l"/>
            <a:r>
              <a:rPr lang="bs-Cyrl-BA" sz="4000" dirty="0"/>
              <a:t>Провера</a:t>
            </a:r>
            <a:r>
              <a:rPr lang="sr-Latn-CS" sz="4000" dirty="0"/>
              <a:t> </a:t>
            </a:r>
            <a:r>
              <a:rPr lang="bs-Cyrl-BA" sz="4000" dirty="0"/>
              <a:t>контактног</a:t>
            </a:r>
            <a:r>
              <a:rPr lang="sr-Latn-CS" sz="4000" dirty="0"/>
              <a:t> </a:t>
            </a:r>
            <a:r>
              <a:rPr lang="bs-Cyrl-BA" sz="4000" dirty="0"/>
              <a:t>односа</a:t>
            </a:r>
            <a:r>
              <a:rPr lang="sr-Latn-CS" sz="4000" dirty="0"/>
              <a:t> </a:t>
            </a:r>
            <a:r>
              <a:rPr lang="bs-Cyrl-BA" sz="4000" dirty="0"/>
              <a:t>зуба</a:t>
            </a:r>
            <a:r>
              <a:rPr lang="sr-Latn-CS" sz="4000" dirty="0"/>
              <a:t> </a:t>
            </a:r>
            <a:r>
              <a:rPr lang="bs-Cyrl-BA" sz="4000" dirty="0"/>
              <a:t>у</a:t>
            </a:r>
            <a:r>
              <a:rPr lang="sr-Latn-CS" sz="4000" dirty="0"/>
              <a:t> </a:t>
            </a:r>
            <a:r>
              <a:rPr lang="bs-Cyrl-BA" sz="4000" dirty="0"/>
              <a:t>централној</a:t>
            </a:r>
            <a:r>
              <a:rPr lang="sr-Latn-CS" sz="4000" dirty="0"/>
              <a:t> </a:t>
            </a:r>
            <a:r>
              <a:rPr lang="bs-Cyrl-BA" sz="4000" dirty="0"/>
              <a:t>релацији</a:t>
            </a:r>
            <a:endParaRPr lang="en-US" sz="4000" dirty="0"/>
          </a:p>
        </p:txBody>
      </p:sp>
      <p:pic>
        <p:nvPicPr>
          <p:cNvPr id="56328" name="Picture 8" descr="065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lum bright="6000" contrast="12000"/>
          </a:blip>
          <a:stretch>
            <a:fillRect/>
          </a:stretch>
        </p:blipFill>
        <p:spPr>
          <a:xfrm>
            <a:off x="833437" y="1600200"/>
            <a:ext cx="3607296" cy="2404864"/>
          </a:xfrm>
          <a:noFill/>
          <a:ln/>
        </p:spPr>
      </p:pic>
      <p:pic>
        <p:nvPicPr>
          <p:cNvPr id="56329" name="Picture 9" descr="020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lum bright="-6000" contrast="24000"/>
          </a:blip>
          <a:stretch>
            <a:fillRect/>
          </a:stretch>
        </p:blipFill>
        <p:spPr>
          <a:xfrm>
            <a:off x="4572000" y="3429000"/>
            <a:ext cx="4042209" cy="2694806"/>
          </a:xfrm>
          <a:noFill/>
          <a:ln/>
        </p:spPr>
      </p:pic>
    </p:spTree>
  </p:cSld>
  <p:clrMapOvr>
    <a:masterClrMapping/>
  </p:clrMapOvr>
  <p:transition>
    <p:zoom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35921" dir="2700000" algn="ctr" rotWithShape="0">
              <a:srgbClr val="000000"/>
            </a:outerShdw>
          </a:effectLst>
        </p:spPr>
        <p:txBody>
          <a:bodyPr/>
          <a:lstStyle/>
          <a:p>
            <a:pPr algn="l"/>
            <a:r>
              <a:rPr lang="bs-Cyrl-BA" dirty="0"/>
              <a:t>Провера</a:t>
            </a:r>
            <a:r>
              <a:rPr lang="sr-Latn-CS" dirty="0"/>
              <a:t> </a:t>
            </a:r>
            <a:r>
              <a:rPr lang="bs-Cyrl-BA" dirty="0"/>
              <a:t>положаја</a:t>
            </a:r>
            <a:r>
              <a:rPr lang="sr-Latn-CS" dirty="0"/>
              <a:t> </a:t>
            </a:r>
            <a:r>
              <a:rPr lang="bs-Cyrl-BA" dirty="0"/>
              <a:t>предњих</a:t>
            </a:r>
            <a:r>
              <a:rPr lang="sr-Latn-CS" dirty="0"/>
              <a:t> </a:t>
            </a:r>
            <a:r>
              <a:rPr lang="bs-Cyrl-BA" dirty="0"/>
              <a:t>зуба</a:t>
            </a:r>
            <a:endParaRPr lang="en-US" dirty="0"/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2743200"/>
            <a:ext cx="4038600" cy="2057400"/>
          </a:xfrm>
          <a:effectLst>
            <a:outerShdw dist="35921" dir="2700000" algn="ctr" rotWithShape="0">
              <a:srgbClr val="000000"/>
            </a:outerShdw>
          </a:effectLst>
        </p:spPr>
        <p:txBody>
          <a:bodyPr>
            <a:normAutofit fontScale="92500"/>
          </a:bodyPr>
          <a:lstStyle/>
          <a:p>
            <a:r>
              <a:rPr lang="bs-Cyrl-BA" sz="2800" dirty="0">
                <a:solidFill>
                  <a:srgbClr val="FF6600"/>
                </a:solidFill>
              </a:rPr>
              <a:t>Вертикални</a:t>
            </a:r>
            <a:r>
              <a:rPr lang="sr-Latn-CS" sz="2800" dirty="0">
                <a:solidFill>
                  <a:srgbClr val="FF6600"/>
                </a:solidFill>
              </a:rPr>
              <a:t> </a:t>
            </a:r>
            <a:r>
              <a:rPr lang="bs-Cyrl-BA" sz="2800" dirty="0">
                <a:solidFill>
                  <a:srgbClr val="FF6600"/>
                </a:solidFill>
              </a:rPr>
              <a:t>и</a:t>
            </a:r>
            <a:r>
              <a:rPr lang="sr-Latn-CS" sz="2800" dirty="0">
                <a:solidFill>
                  <a:srgbClr val="FF6600"/>
                </a:solidFill>
              </a:rPr>
              <a:t> </a:t>
            </a:r>
            <a:r>
              <a:rPr lang="bs-Cyrl-BA" sz="2800" dirty="0">
                <a:solidFill>
                  <a:srgbClr val="FF6600"/>
                </a:solidFill>
              </a:rPr>
              <a:t>хоризонтални</a:t>
            </a:r>
            <a:r>
              <a:rPr lang="sr-Latn-CS" sz="2800" dirty="0">
                <a:solidFill>
                  <a:srgbClr val="FF6600"/>
                </a:solidFill>
              </a:rPr>
              <a:t> </a:t>
            </a:r>
            <a:r>
              <a:rPr lang="bs-Cyrl-BA" sz="2800" dirty="0">
                <a:solidFill>
                  <a:srgbClr val="FF6600"/>
                </a:solidFill>
              </a:rPr>
              <a:t>преклоп</a:t>
            </a:r>
            <a:endParaRPr lang="sr-Latn-CS" sz="2800" dirty="0">
              <a:solidFill>
                <a:srgbClr val="FF6600"/>
              </a:solidFill>
            </a:endParaRPr>
          </a:p>
          <a:p>
            <a:r>
              <a:rPr lang="bs-Cyrl-BA" sz="2800" dirty="0">
                <a:solidFill>
                  <a:srgbClr val="FF6600"/>
                </a:solidFill>
              </a:rPr>
              <a:t>Принципи</a:t>
            </a:r>
            <a:r>
              <a:rPr lang="sr-Latn-CS" sz="2800" dirty="0">
                <a:solidFill>
                  <a:srgbClr val="FF6600"/>
                </a:solidFill>
              </a:rPr>
              <a:t> </a:t>
            </a:r>
            <a:r>
              <a:rPr lang="bs-Cyrl-BA" sz="2800" dirty="0">
                <a:solidFill>
                  <a:srgbClr val="FF6600"/>
                </a:solidFill>
              </a:rPr>
              <a:t>уравнотежене</a:t>
            </a:r>
            <a:r>
              <a:rPr lang="sr-Latn-CS" sz="2800" dirty="0">
                <a:solidFill>
                  <a:srgbClr val="FF6600"/>
                </a:solidFill>
              </a:rPr>
              <a:t> </a:t>
            </a:r>
            <a:r>
              <a:rPr lang="bs-Cyrl-BA" sz="2800" dirty="0">
                <a:solidFill>
                  <a:srgbClr val="FF6600"/>
                </a:solidFill>
              </a:rPr>
              <a:t>оклузије</a:t>
            </a:r>
            <a:endParaRPr lang="en-US" sz="2800" dirty="0">
              <a:solidFill>
                <a:srgbClr val="FF6600"/>
              </a:solidFill>
            </a:endParaRPr>
          </a:p>
        </p:txBody>
      </p:sp>
      <p:pic>
        <p:nvPicPr>
          <p:cNvPr id="63496" name="Picture 8" descr="010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lum bright="-24000" contrast="24000"/>
          </a:blip>
          <a:srcRect l="8197" t="3479" r="11475" b="6087"/>
          <a:stretch>
            <a:fillRect/>
          </a:stretch>
        </p:blipFill>
        <p:spPr>
          <a:xfrm>
            <a:off x="4343400" y="2133600"/>
            <a:ext cx="4495800" cy="3373438"/>
          </a:xfrm>
          <a:noFill/>
          <a:ln/>
        </p:spPr>
      </p:pic>
      <p:sp>
        <p:nvSpPr>
          <p:cNvPr id="63498" name="Line 10"/>
          <p:cNvSpPr>
            <a:spLocks noChangeShapeType="1"/>
          </p:cNvSpPr>
          <p:nvPr/>
        </p:nvSpPr>
        <p:spPr bwMode="auto">
          <a:xfrm>
            <a:off x="609600" y="1371600"/>
            <a:ext cx="8229600" cy="0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/>
          <a:lstStyle/>
          <a:p>
            <a:endParaRPr lang="bs-Latn-BA"/>
          </a:p>
        </p:txBody>
      </p:sp>
    </p:spTree>
  </p:cSld>
  <p:clrMapOvr>
    <a:masterClrMapping/>
  </p:clrMapOvr>
  <p:transition>
    <p:zoom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457200" y="0"/>
            <a:ext cx="8686800" cy="1143000"/>
          </a:xfrm>
          <a:effectLst>
            <a:outerShdw dist="35921" dir="2700000" algn="ctr" rotWithShape="0">
              <a:srgbClr val="000000"/>
            </a:outerShdw>
          </a:effectLst>
        </p:spPr>
        <p:txBody>
          <a:bodyPr>
            <a:normAutofit fontScale="90000"/>
          </a:bodyPr>
          <a:lstStyle/>
          <a:p>
            <a:pPr algn="l"/>
            <a:r>
              <a:rPr lang="bs-Cyrl-BA" sz="4000" dirty="0"/>
              <a:t>Положај</a:t>
            </a:r>
            <a:r>
              <a:rPr lang="sr-Latn-CS" sz="4000" dirty="0"/>
              <a:t> </a:t>
            </a:r>
            <a:r>
              <a:rPr lang="bs-Cyrl-BA" sz="4000" dirty="0"/>
              <a:t>предњих</a:t>
            </a:r>
            <a:r>
              <a:rPr lang="sr-Latn-CS" sz="4000" dirty="0"/>
              <a:t> </a:t>
            </a:r>
            <a:r>
              <a:rPr lang="bs-Cyrl-BA" sz="4000" dirty="0"/>
              <a:t>зуба</a:t>
            </a:r>
            <a:r>
              <a:rPr lang="sr-Latn-CS" sz="4000" dirty="0"/>
              <a:t> </a:t>
            </a:r>
            <a:r>
              <a:rPr lang="bs-Cyrl-BA" sz="4000" dirty="0"/>
              <a:t>и</a:t>
            </a:r>
            <a:r>
              <a:rPr lang="sr-Latn-CS" sz="4000" dirty="0"/>
              <a:t> </a:t>
            </a:r>
            <a:r>
              <a:rPr lang="bs-Cyrl-BA" sz="4000" dirty="0"/>
              <a:t>физиономија</a:t>
            </a:r>
            <a:endParaRPr lang="en-US" sz="4000" dirty="0"/>
          </a:p>
        </p:txBody>
      </p:sp>
      <p:pic>
        <p:nvPicPr>
          <p:cNvPr id="65548" name="Picture 12" descr="006"/>
          <p:cNvPicPr>
            <a:picLocks noChangeAspect="1" noChangeArrowheads="1"/>
          </p:cNvPicPr>
          <p:nvPr/>
        </p:nvPicPr>
        <p:blipFill>
          <a:blip r:embed="rId2" cstate="print">
            <a:lum bright="-6000" contrast="12000"/>
          </a:blip>
          <a:srcRect l="5714" r="2856" b="5714"/>
          <a:stretch>
            <a:fillRect/>
          </a:stretch>
        </p:blipFill>
        <p:spPr bwMode="auto">
          <a:xfrm>
            <a:off x="4953000" y="1638300"/>
            <a:ext cx="3048000" cy="2095500"/>
          </a:xfrm>
          <a:prstGeom prst="rect">
            <a:avLst/>
          </a:prstGeom>
          <a:noFill/>
        </p:spPr>
      </p:pic>
      <p:pic>
        <p:nvPicPr>
          <p:cNvPr id="65551" name="Picture 15" descr="002"/>
          <p:cNvPicPr>
            <a:picLocks noChangeAspect="1" noChangeArrowheads="1"/>
          </p:cNvPicPr>
          <p:nvPr/>
        </p:nvPicPr>
        <p:blipFill>
          <a:blip r:embed="rId3" cstate="print">
            <a:lum bright="-12000" contrast="12000"/>
          </a:blip>
          <a:srcRect l="5714" t="4286" b="5714"/>
          <a:stretch>
            <a:fillRect/>
          </a:stretch>
        </p:blipFill>
        <p:spPr bwMode="auto">
          <a:xfrm>
            <a:off x="4953000" y="4114800"/>
            <a:ext cx="3048000" cy="1987550"/>
          </a:xfrm>
          <a:prstGeom prst="rect">
            <a:avLst/>
          </a:prstGeom>
          <a:noFill/>
        </p:spPr>
      </p:pic>
      <p:pic>
        <p:nvPicPr>
          <p:cNvPr id="65557" name="Picture 21" descr="034"/>
          <p:cNvPicPr>
            <a:picLocks noChangeAspect="1" noChangeArrowheads="1"/>
          </p:cNvPicPr>
          <p:nvPr/>
        </p:nvPicPr>
        <p:blipFill>
          <a:blip r:embed="rId4" cstate="print">
            <a:lum contrast="12000"/>
          </a:blip>
          <a:srcRect l="2420" t="1613" b="4839"/>
          <a:stretch>
            <a:fillRect/>
          </a:stretch>
        </p:blipFill>
        <p:spPr bwMode="auto">
          <a:xfrm>
            <a:off x="685800" y="1752600"/>
            <a:ext cx="3073400" cy="4419600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395536" y="0"/>
            <a:ext cx="8229600" cy="1143000"/>
          </a:xfrm>
          <a:effectLst>
            <a:outerShdw dist="35921" dir="2700000" algn="ctr" rotWithShape="0">
              <a:srgbClr val="000000"/>
            </a:outerShdw>
          </a:effectLst>
        </p:spPr>
        <p:txBody>
          <a:bodyPr/>
          <a:lstStyle/>
          <a:p>
            <a:pPr algn="l"/>
            <a:r>
              <a:rPr lang="bs-Cyrl-BA" dirty="0"/>
              <a:t>Принципи</a:t>
            </a:r>
            <a:r>
              <a:rPr lang="sr-Latn-CS" dirty="0"/>
              <a:t> </a:t>
            </a:r>
            <a:r>
              <a:rPr lang="bs-Cyrl-BA" dirty="0"/>
              <a:t>естетике</a:t>
            </a:r>
            <a:endParaRPr lang="en-US" dirty="0"/>
          </a:p>
        </p:txBody>
      </p:sp>
      <p:pic>
        <p:nvPicPr>
          <p:cNvPr id="69641" name="Picture 9" descr="057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lum bright="-18000" contrast="30000"/>
          </a:blip>
          <a:stretch>
            <a:fillRect/>
          </a:stretch>
        </p:blipFill>
        <p:spPr>
          <a:xfrm>
            <a:off x="833437" y="1600200"/>
            <a:ext cx="3286125" cy="2190750"/>
          </a:xfrm>
          <a:noFill/>
          <a:ln/>
        </p:spPr>
      </p:pic>
      <p:pic>
        <p:nvPicPr>
          <p:cNvPr id="69646" name="Picture 14" descr="085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lum bright="-12000" contrast="6000"/>
          </a:blip>
          <a:srcRect t="3479" r="2464" b="2609"/>
          <a:stretch>
            <a:fillRect/>
          </a:stretch>
        </p:blipFill>
        <p:spPr>
          <a:xfrm>
            <a:off x="4800600" y="1600200"/>
            <a:ext cx="2514600" cy="1614488"/>
          </a:xfrm>
          <a:noFill/>
          <a:ln/>
        </p:spPr>
      </p:pic>
      <p:sp>
        <p:nvSpPr>
          <p:cNvPr id="69647" name="Rectangle 15"/>
          <p:cNvSpPr>
            <a:spLocks noGrp="1" noChangeArrowheads="1"/>
          </p:cNvSpPr>
          <p:nvPr>
            <p:ph sz="quarter" idx="3"/>
          </p:nvPr>
        </p:nvSpPr>
        <p:spPr>
          <a:xfrm>
            <a:off x="683568" y="4005064"/>
            <a:ext cx="4038600" cy="2190750"/>
          </a:xfrm>
        </p:spPr>
        <p:txBody>
          <a:bodyPr>
            <a:normAutofit fontScale="92500"/>
          </a:bodyPr>
          <a:lstStyle/>
          <a:p>
            <a:r>
              <a:rPr lang="bs-Cyrl-BA" sz="2400" dirty="0"/>
              <a:t>Поредак</a:t>
            </a:r>
            <a:r>
              <a:rPr lang="sr-Latn-CS" sz="2400" dirty="0"/>
              <a:t> </a:t>
            </a:r>
            <a:r>
              <a:rPr lang="bs-Cyrl-BA" sz="2400" dirty="0"/>
              <a:t>предњих</a:t>
            </a:r>
            <a:r>
              <a:rPr lang="sr-Latn-CS" sz="2400" dirty="0"/>
              <a:t> </a:t>
            </a:r>
            <a:r>
              <a:rPr lang="bs-Cyrl-BA" sz="2400" dirty="0"/>
              <a:t>зуба</a:t>
            </a:r>
            <a:endParaRPr lang="sr-Latn-CS" sz="2400" dirty="0"/>
          </a:p>
          <a:p>
            <a:r>
              <a:rPr lang="bs-Cyrl-BA" sz="2400" dirty="0"/>
              <a:t>Видљивост</a:t>
            </a:r>
            <a:r>
              <a:rPr lang="sr-Latn-CS" sz="2400" dirty="0"/>
              <a:t> </a:t>
            </a:r>
            <a:r>
              <a:rPr lang="bs-Cyrl-BA" sz="2400" dirty="0"/>
              <a:t>предњих</a:t>
            </a:r>
            <a:r>
              <a:rPr lang="sr-Latn-CS" sz="2400" dirty="0"/>
              <a:t> </a:t>
            </a:r>
            <a:r>
              <a:rPr lang="bs-Cyrl-BA" sz="2400" dirty="0"/>
              <a:t>зуба</a:t>
            </a:r>
            <a:r>
              <a:rPr lang="sr-Latn-CS" sz="2400" dirty="0"/>
              <a:t> </a:t>
            </a:r>
          </a:p>
          <a:p>
            <a:r>
              <a:rPr lang="bs-Cyrl-BA" sz="2400" dirty="0"/>
              <a:t>Малпозиције</a:t>
            </a:r>
            <a:r>
              <a:rPr lang="sr-Latn-CS" sz="2400" dirty="0"/>
              <a:t>, </a:t>
            </a:r>
            <a:r>
              <a:rPr lang="bs-Cyrl-BA" sz="2400" dirty="0"/>
              <a:t>дијастеме</a:t>
            </a:r>
            <a:r>
              <a:rPr lang="sr-Latn-CS" sz="2400" dirty="0"/>
              <a:t> </a:t>
            </a:r>
          </a:p>
          <a:p>
            <a:r>
              <a:rPr lang="sr-Latn-CS" sz="2400" dirty="0"/>
              <a:t> </a:t>
            </a:r>
            <a:r>
              <a:rPr lang="bs-Cyrl-BA" sz="2400" dirty="0"/>
              <a:t>Инцизална</a:t>
            </a:r>
            <a:r>
              <a:rPr lang="sr-Latn-CS" sz="2400" dirty="0"/>
              <a:t> </a:t>
            </a:r>
            <a:r>
              <a:rPr lang="bs-Cyrl-BA" sz="2400" dirty="0"/>
              <a:t>линија</a:t>
            </a:r>
            <a:r>
              <a:rPr lang="sr-Latn-CS" sz="2400" dirty="0"/>
              <a:t> </a:t>
            </a:r>
          </a:p>
          <a:p>
            <a:r>
              <a:rPr lang="bs-Cyrl-BA" sz="2400" dirty="0"/>
              <a:t>Букални</a:t>
            </a:r>
            <a:r>
              <a:rPr lang="sr-Latn-CS" sz="2400" dirty="0"/>
              <a:t> </a:t>
            </a:r>
            <a:r>
              <a:rPr lang="sr-Cyrl-CS" sz="2400" dirty="0"/>
              <a:t>коридор</a:t>
            </a:r>
          </a:p>
        </p:txBody>
      </p:sp>
      <p:pic>
        <p:nvPicPr>
          <p:cNvPr id="69644" name="Picture 12" descr="01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>
            <a:lum bright="6000"/>
          </a:blip>
          <a:srcRect l="2464" t="7826" r="2464" b="15652"/>
          <a:stretch>
            <a:fillRect/>
          </a:stretch>
        </p:blipFill>
        <p:spPr>
          <a:xfrm>
            <a:off x="5638800" y="3429000"/>
            <a:ext cx="2514600" cy="1349375"/>
          </a:xfrm>
          <a:noFill/>
          <a:ln/>
        </p:spPr>
      </p:pic>
    </p:spTree>
  </p:cSld>
  <p:clrMapOvr>
    <a:masterClrMapping/>
  </p:clrMapOvr>
  <p:transition>
    <p:zoom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 sz="quarter"/>
          </p:nvPr>
        </p:nvSpPr>
        <p:spPr>
          <a:effectLst>
            <a:outerShdw dist="35921" dir="2700000" algn="ctr" rotWithShape="0">
              <a:srgbClr val="000000"/>
            </a:outerShdw>
          </a:effectLst>
        </p:spPr>
        <p:txBody>
          <a:bodyPr>
            <a:normAutofit fontScale="90000"/>
          </a:bodyPr>
          <a:lstStyle/>
          <a:p>
            <a:pPr algn="l"/>
            <a:r>
              <a:rPr lang="bs-Cyrl-BA" sz="4000" dirty="0"/>
              <a:t>Положај</a:t>
            </a:r>
            <a:r>
              <a:rPr lang="sr-Latn-CS" sz="4000" dirty="0"/>
              <a:t> </a:t>
            </a:r>
            <a:r>
              <a:rPr lang="bs-Cyrl-BA" sz="4000" dirty="0"/>
              <a:t>предњих</a:t>
            </a:r>
            <a:r>
              <a:rPr lang="sr-Latn-CS" sz="4000" dirty="0"/>
              <a:t> </a:t>
            </a:r>
            <a:r>
              <a:rPr lang="bs-Cyrl-BA" sz="4000" dirty="0"/>
              <a:t>зуба</a:t>
            </a:r>
            <a:r>
              <a:rPr lang="sr-Latn-CS" sz="4000" dirty="0"/>
              <a:t> </a:t>
            </a:r>
            <a:r>
              <a:rPr lang="bs-Cyrl-BA" sz="4000" dirty="0"/>
              <a:t>и</a:t>
            </a:r>
            <a:r>
              <a:rPr lang="sr-Latn-CS" sz="4000" dirty="0"/>
              <a:t> </a:t>
            </a:r>
            <a:r>
              <a:rPr lang="bs-Cyrl-BA" sz="4000" dirty="0"/>
              <a:t>говор</a:t>
            </a:r>
            <a:br>
              <a:rPr lang="sr-Latn-CS" sz="4000" dirty="0"/>
            </a:br>
            <a:r>
              <a:rPr lang="bs-Cyrl-BA" sz="3200" dirty="0"/>
              <a:t>изговор</a:t>
            </a:r>
            <a:r>
              <a:rPr lang="sr-Latn-CS" sz="3200" dirty="0"/>
              <a:t> </a:t>
            </a:r>
            <a:r>
              <a:rPr lang="bs-Cyrl-BA" sz="3200" dirty="0"/>
              <a:t>гласова</a:t>
            </a:r>
            <a:r>
              <a:rPr lang="sr-Latn-CS" sz="4000" dirty="0"/>
              <a:t> </a:t>
            </a:r>
            <a:r>
              <a:rPr lang="sr-Latn-CS" sz="4000" dirty="0">
                <a:solidFill>
                  <a:srgbClr val="FFFF00"/>
                </a:solidFill>
              </a:rPr>
              <a:t>“</a:t>
            </a:r>
            <a:r>
              <a:rPr lang="bs-Cyrl-BA" sz="4000" dirty="0">
                <a:solidFill>
                  <a:srgbClr val="FFFF00"/>
                </a:solidFill>
              </a:rPr>
              <a:t>Ц</a:t>
            </a:r>
            <a:r>
              <a:rPr lang="sr-Latn-CS" sz="4000" dirty="0">
                <a:solidFill>
                  <a:srgbClr val="FFFF00"/>
                </a:solidFill>
              </a:rPr>
              <a:t>”, “</a:t>
            </a:r>
            <a:r>
              <a:rPr lang="bs-Cyrl-BA" sz="4000" dirty="0">
                <a:solidFill>
                  <a:srgbClr val="FFFF00"/>
                </a:solidFill>
              </a:rPr>
              <a:t>С</a:t>
            </a:r>
            <a:r>
              <a:rPr lang="sr-Latn-CS" sz="4000" dirty="0">
                <a:solidFill>
                  <a:srgbClr val="FFFF00"/>
                </a:solidFill>
              </a:rPr>
              <a:t>”, “</a:t>
            </a:r>
            <a:r>
              <a:rPr lang="bs-Cyrl-BA" sz="4000" dirty="0">
                <a:solidFill>
                  <a:srgbClr val="FFFF00"/>
                </a:solidFill>
              </a:rPr>
              <a:t>З</a:t>
            </a:r>
            <a:r>
              <a:rPr lang="sr-Latn-CS" sz="4000" dirty="0">
                <a:solidFill>
                  <a:srgbClr val="FFFF00"/>
                </a:solidFill>
              </a:rPr>
              <a:t>”</a:t>
            </a:r>
            <a:endParaRPr lang="en-US" sz="4000" dirty="0">
              <a:solidFill>
                <a:srgbClr val="FFFF00"/>
              </a:solidFill>
            </a:endParaRPr>
          </a:p>
        </p:txBody>
      </p:sp>
      <p:pic>
        <p:nvPicPr>
          <p:cNvPr id="73736" name="Picture 8" descr="035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16232" r="9566"/>
          <a:stretch>
            <a:fillRect/>
          </a:stretch>
        </p:blipFill>
        <p:spPr>
          <a:xfrm>
            <a:off x="609600" y="2157413"/>
            <a:ext cx="2667000" cy="2395537"/>
          </a:xfrm>
          <a:noFill/>
          <a:ln/>
        </p:spPr>
      </p:pic>
      <p:pic>
        <p:nvPicPr>
          <p:cNvPr id="73745" name="Picture 17" descr="054"/>
          <p:cNvPicPr>
            <a:picLocks noChangeAspect="1" noChangeArrowheads="1"/>
          </p:cNvPicPr>
          <p:nvPr/>
        </p:nvPicPr>
        <p:blipFill>
          <a:blip r:embed="rId3" cstate="print">
            <a:lum bright="6000" contrast="12000"/>
          </a:blip>
          <a:srcRect l="14789" t="25917" r="26855" b="16605"/>
          <a:stretch>
            <a:fillRect/>
          </a:stretch>
        </p:blipFill>
        <p:spPr bwMode="auto">
          <a:xfrm>
            <a:off x="3581400" y="3733800"/>
            <a:ext cx="1752600" cy="2590800"/>
          </a:xfrm>
          <a:prstGeom prst="rect">
            <a:avLst/>
          </a:prstGeom>
          <a:noFill/>
        </p:spPr>
      </p:pic>
      <p:pic>
        <p:nvPicPr>
          <p:cNvPr id="73746" name="Picture 18" descr="050"/>
          <p:cNvPicPr>
            <a:picLocks noChangeAspect="1" noChangeArrowheads="1"/>
          </p:cNvPicPr>
          <p:nvPr/>
        </p:nvPicPr>
        <p:blipFill>
          <a:blip r:embed="rId4" cstate="print">
            <a:lum bright="6000" contrast="12000"/>
          </a:blip>
          <a:srcRect l="22897" t="20992" r="19444" b="13054"/>
          <a:stretch>
            <a:fillRect/>
          </a:stretch>
        </p:blipFill>
        <p:spPr bwMode="auto">
          <a:xfrm>
            <a:off x="5436096" y="3573016"/>
            <a:ext cx="3200400" cy="2620963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5" name="Rectangle 9"/>
          <p:cNvSpPr>
            <a:spLocks noGrp="1" noChangeArrowheads="1"/>
          </p:cNvSpPr>
          <p:nvPr>
            <p:ph type="title"/>
          </p:nvPr>
        </p:nvSpPr>
        <p:spPr>
          <a:xfrm>
            <a:off x="323528" y="476672"/>
            <a:ext cx="8534400" cy="758952"/>
          </a:xfrm>
          <a:noFill/>
          <a:ln/>
          <a:effectLst>
            <a:outerShdw dist="35921" dir="2700000" algn="ctr" rotWithShape="0">
              <a:srgbClr val="000000"/>
            </a:outerShdw>
          </a:effectLst>
        </p:spPr>
        <p:txBody>
          <a:bodyPr>
            <a:normAutofit fontScale="90000"/>
          </a:bodyPr>
          <a:lstStyle/>
          <a:p>
            <a:pPr algn="l"/>
            <a:r>
              <a:rPr lang="bs-Cyrl-BA" sz="4000" dirty="0"/>
              <a:t>Положај</a:t>
            </a:r>
            <a:r>
              <a:rPr lang="sr-Latn-CS" sz="4000" dirty="0"/>
              <a:t> </a:t>
            </a:r>
            <a:r>
              <a:rPr lang="bs-Cyrl-BA" sz="4000" dirty="0"/>
              <a:t>предњих</a:t>
            </a:r>
            <a:r>
              <a:rPr lang="sr-Latn-CS" sz="4000" dirty="0"/>
              <a:t> </a:t>
            </a:r>
            <a:r>
              <a:rPr lang="bs-Cyrl-BA" sz="4000" dirty="0"/>
              <a:t>зуба</a:t>
            </a:r>
            <a:r>
              <a:rPr lang="sr-Latn-CS" sz="4000" dirty="0"/>
              <a:t> </a:t>
            </a:r>
            <a:r>
              <a:rPr lang="bs-Cyrl-BA" sz="4000" dirty="0"/>
              <a:t>и</a:t>
            </a:r>
            <a:r>
              <a:rPr lang="sr-Latn-CS" sz="4000" dirty="0"/>
              <a:t> </a:t>
            </a:r>
            <a:r>
              <a:rPr lang="bs-Cyrl-BA" sz="4000" dirty="0"/>
              <a:t>говор</a:t>
            </a:r>
            <a:br>
              <a:rPr lang="sr-Latn-CS" sz="4000" dirty="0"/>
            </a:br>
            <a:r>
              <a:rPr lang="bs-Cyrl-BA" sz="3600" dirty="0"/>
              <a:t>изговор</a:t>
            </a:r>
            <a:r>
              <a:rPr lang="sr-Latn-CS" sz="3600" dirty="0"/>
              <a:t> </a:t>
            </a:r>
            <a:r>
              <a:rPr lang="bs-Cyrl-BA" sz="3600" dirty="0"/>
              <a:t>гласова</a:t>
            </a:r>
            <a:r>
              <a:rPr lang="sr-Latn-CS" sz="4000" dirty="0"/>
              <a:t> </a:t>
            </a:r>
            <a:r>
              <a:rPr lang="sr-Latn-CS" sz="4000" dirty="0">
                <a:solidFill>
                  <a:srgbClr val="FFFF00"/>
                </a:solidFill>
              </a:rPr>
              <a:t>“</a:t>
            </a:r>
            <a:r>
              <a:rPr lang="bs-Cyrl-BA" sz="4000" dirty="0">
                <a:solidFill>
                  <a:srgbClr val="FFFF00"/>
                </a:solidFill>
              </a:rPr>
              <a:t>Ф</a:t>
            </a:r>
            <a:r>
              <a:rPr lang="sr-Latn-CS" sz="4000" dirty="0">
                <a:solidFill>
                  <a:srgbClr val="FFFF00"/>
                </a:solidFill>
              </a:rPr>
              <a:t>”, “</a:t>
            </a:r>
            <a:r>
              <a:rPr lang="bs-Cyrl-BA" sz="4000" dirty="0">
                <a:solidFill>
                  <a:srgbClr val="FFFF00"/>
                </a:solidFill>
              </a:rPr>
              <a:t>В</a:t>
            </a:r>
            <a:r>
              <a:rPr lang="sr-Latn-CS" sz="4000" dirty="0">
                <a:solidFill>
                  <a:srgbClr val="FFFF00"/>
                </a:solidFill>
              </a:rPr>
              <a:t>”</a:t>
            </a:r>
            <a:endParaRPr lang="en-US" sz="4000" dirty="0">
              <a:solidFill>
                <a:srgbClr val="FFFF00"/>
              </a:solidFill>
            </a:endParaRPr>
          </a:p>
        </p:txBody>
      </p:sp>
      <p:pic>
        <p:nvPicPr>
          <p:cNvPr id="75786" name="Picture 10" descr="055"/>
          <p:cNvPicPr>
            <a:picLocks noChangeAspect="1" noChangeArrowheads="1"/>
          </p:cNvPicPr>
          <p:nvPr/>
        </p:nvPicPr>
        <p:blipFill>
          <a:blip r:embed="rId2" cstate="print">
            <a:lum contrast="36000"/>
          </a:blip>
          <a:srcRect l="2777" t="20833" r="2777" b="8333"/>
          <a:stretch>
            <a:fillRect/>
          </a:stretch>
        </p:blipFill>
        <p:spPr bwMode="auto">
          <a:xfrm>
            <a:off x="1676400" y="2438400"/>
            <a:ext cx="6248400" cy="31242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ChangeArrowheads="1"/>
          </p:cNvSpPr>
          <p:nvPr/>
        </p:nvSpPr>
        <p:spPr bwMode="auto">
          <a:xfrm>
            <a:off x="304800" y="147638"/>
            <a:ext cx="89154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bs-Cyrl-BA" sz="24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СКЕЛЕТНИ</a:t>
            </a:r>
            <a:r>
              <a:rPr lang="sr-Latn-CS" sz="24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ОДНОС</a:t>
            </a:r>
            <a:r>
              <a:rPr lang="sr-Latn-CS" sz="24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ВИЛИЦА</a:t>
            </a:r>
            <a:r>
              <a:rPr lang="sr-Latn-CS" sz="24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4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ПОЛОЖАЈ</a:t>
            </a:r>
            <a:r>
              <a:rPr lang="sr-Latn-CS" sz="24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bs-Cyrl-BA" sz="24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ЗУБА</a:t>
            </a:r>
            <a:endParaRPr lang="en-US" sz="240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3" name="Rectangle 7"/>
          <p:cNvSpPr>
            <a:spLocks noChangeArrowheads="1"/>
          </p:cNvSpPr>
          <p:nvPr/>
        </p:nvSpPr>
        <p:spPr bwMode="auto">
          <a:xfrm>
            <a:off x="609600" y="1752600"/>
            <a:ext cx="2463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sz="1800">
                <a:latin typeface="Times New Roman" pitchFamily="18" charset="0"/>
                <a:cs typeface="Times New Roman" pitchFamily="18" charset="0"/>
              </a:rPr>
              <a:t>           PgA / SpP  &lt;  90º</a:t>
            </a:r>
            <a:endParaRPr lang="en-US" sz="1800" b="0">
              <a:latin typeface="Corbel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762000" y="1981200"/>
            <a:ext cx="457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762000" y="1828800"/>
            <a:ext cx="457200" cy="152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06" name="TextBox 14"/>
          <p:cNvSpPr txBox="1">
            <a:spLocks noChangeArrowheads="1"/>
          </p:cNvSpPr>
          <p:nvPr/>
        </p:nvSpPr>
        <p:spPr bwMode="auto">
          <a:xfrm>
            <a:off x="609600" y="1295400"/>
            <a:ext cx="27686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bs-Cyrl-BA" sz="20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Биометријске</a:t>
            </a:r>
            <a:r>
              <a:rPr lang="sr-Latn-CS" sz="20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0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норме</a:t>
            </a:r>
            <a:r>
              <a:rPr lang="sr-Latn-CS" sz="20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:  </a:t>
            </a:r>
            <a:endParaRPr lang="en-US" sz="200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Arc 21"/>
          <p:cNvSpPr/>
          <p:nvPr/>
        </p:nvSpPr>
        <p:spPr>
          <a:xfrm>
            <a:off x="228600" y="1524000"/>
            <a:ext cx="914400" cy="914400"/>
          </a:xfrm>
          <a:prstGeom prst="arc">
            <a:avLst>
              <a:gd name="adj1" fmla="val 19004139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25608" name="TextBox 23"/>
          <p:cNvSpPr txBox="1">
            <a:spLocks noChangeArrowheads="1"/>
          </p:cNvSpPr>
          <p:nvPr/>
        </p:nvSpPr>
        <p:spPr bwMode="auto">
          <a:xfrm>
            <a:off x="685800" y="762000"/>
            <a:ext cx="72247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sz="2400">
                <a:latin typeface="Times New Roman" pitchFamily="18" charset="0"/>
                <a:cs typeface="Times New Roman" pitchFamily="18" charset="0"/>
              </a:rPr>
              <a:t>III </a:t>
            </a:r>
            <a:r>
              <a:rPr lang="bs-Cyrl-BA" sz="2400">
                <a:latin typeface="Times New Roman" pitchFamily="18" charset="0"/>
                <a:cs typeface="Times New Roman" pitchFamily="18" charset="0"/>
              </a:rPr>
              <a:t>Скелетна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>
                <a:latin typeface="Times New Roman" pitchFamily="18" charset="0"/>
                <a:cs typeface="Times New Roman" pitchFamily="18" charset="0"/>
              </a:rPr>
              <a:t>КЛАСА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bs-Cyrl-BA" sz="2400">
                <a:latin typeface="Times New Roman" pitchFamily="18" charset="0"/>
                <a:cs typeface="Times New Roman" pitchFamily="18" charset="0"/>
              </a:rPr>
              <a:t>мезиоооклузија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bs-Cyrl-BA" sz="2400">
                <a:latin typeface="Times New Roman" pitchFamily="18" charset="0"/>
                <a:cs typeface="Times New Roman" pitchFamily="18" charset="0"/>
              </a:rPr>
              <a:t>прогенија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):</a:t>
            </a:r>
            <a:endParaRPr lang="en-US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9" name="TextBox 24"/>
          <p:cNvSpPr txBox="1">
            <a:spLocks noChangeArrowheads="1"/>
          </p:cNvSpPr>
          <p:nvPr/>
        </p:nvSpPr>
        <p:spPr bwMode="auto">
          <a:xfrm>
            <a:off x="230031" y="2743200"/>
            <a:ext cx="6105838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Уздужна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осовина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горњег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центалног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секутића</a:t>
            </a:r>
            <a:endParaRPr lang="sr-Latn-CS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заклапа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основном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равни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максиле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Latn-CS" sz="1800" dirty="0" err="1">
                <a:latin typeface="Times New Roman" pitchFamily="18" charset="0"/>
                <a:cs typeface="Times New Roman" pitchFamily="18" charset="0"/>
              </a:rPr>
              <a:t>SpP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/>
            <a:r>
              <a:rPr lang="bs-Cyrl-BA" sz="1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угао</a:t>
            </a:r>
            <a:r>
              <a:rPr lang="sr-Latn-CS" sz="1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I / </a:t>
            </a:r>
            <a:r>
              <a:rPr lang="sr-Latn-CS" sz="18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SpP</a:t>
            </a:r>
            <a:r>
              <a:rPr lang="sr-Latn-CS" sz="1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&lt; 70º</a:t>
            </a:r>
            <a:endParaRPr lang="en-US" sz="1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10" name="TextBox 28"/>
          <p:cNvSpPr txBox="1">
            <a:spLocks noChangeArrowheads="1"/>
          </p:cNvSpPr>
          <p:nvPr/>
        </p:nvSpPr>
        <p:spPr bwMode="auto">
          <a:xfrm>
            <a:off x="533400" y="4495800"/>
            <a:ext cx="5181600" cy="181610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FFFF00"/>
              </a:buClr>
              <a:buFont typeface="Wingdings" pitchFamily="2" charset="2"/>
              <a:buChar char="v"/>
            </a:pP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секутићи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инцизалном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тет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тет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односу</a:t>
            </a:r>
            <a:endParaRPr lang="sr-Latn-CS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FFFF00"/>
              </a:buClr>
              <a:buFont typeface="Wingdings" pitchFamily="2" charset="2"/>
              <a:buChar char="v"/>
            </a:pP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Доњи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први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МОЛАРИ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налази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мезијалном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Clr>
                <a:srgbClr val="FFFF00"/>
              </a:buClr>
            </a:pP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положају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односу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горњи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bs-Latn-BA" sz="16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sr-Latn-CS" sz="16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sr-Latn-CS" sz="16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БЗс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Clr>
                <a:srgbClr val="FFFF00"/>
              </a:buClr>
            </a:pP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укрштеном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односу</a:t>
            </a:r>
            <a:endParaRPr lang="sr-Latn-CS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FFFF00"/>
              </a:buClr>
              <a:buFont typeface="Wingdings" pitchFamily="2" charset="2"/>
              <a:buChar char="v"/>
            </a:pP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Проминира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брадни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средњи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лица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увучен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,  </a:t>
            </a:r>
          </a:p>
          <a:p>
            <a:pPr>
              <a:buClr>
                <a:srgbClr val="FFFF00"/>
              </a:buClr>
            </a:pP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                                                       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вилични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угао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туп</a:t>
            </a:r>
            <a:endParaRPr lang="sr-Latn-CS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FFFF00"/>
              </a:buClr>
              <a:buFont typeface="Wingdings" pitchFamily="2" charset="2"/>
              <a:buChar char="v"/>
            </a:pP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Вилична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тела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дивергирају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сагитали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6670675" y="4249738"/>
            <a:ext cx="2473325" cy="2608262"/>
            <a:chOff x="4058" y="2149"/>
            <a:chExt cx="1558" cy="1643"/>
          </a:xfrm>
        </p:grpSpPr>
        <p:grpSp>
          <p:nvGrpSpPr>
            <p:cNvPr id="3" name="Group 12"/>
            <p:cNvGrpSpPr>
              <a:grpSpLocks/>
            </p:cNvGrpSpPr>
            <p:nvPr/>
          </p:nvGrpSpPr>
          <p:grpSpPr bwMode="auto">
            <a:xfrm>
              <a:off x="4058" y="2149"/>
              <a:ext cx="1558" cy="1643"/>
              <a:chOff x="6442075" y="3406775"/>
              <a:chExt cx="2473325" cy="2608263"/>
            </a:xfrm>
          </p:grpSpPr>
          <p:pic>
            <p:nvPicPr>
              <p:cNvPr id="14" name="Picture 2" descr="jaw class 3"/>
              <p:cNvPicPr>
                <a:picLocks noChangeAspect="1" noChangeArrowheads="1"/>
              </p:cNvPicPr>
              <p:nvPr/>
            </p:nvPicPr>
            <p:blipFill>
              <a:blip r:embed="rId3" cstate="print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6442075" y="3406775"/>
                <a:ext cx="2473325" cy="2608263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sp>
            <p:nvSpPr>
              <p:cNvPr id="25618" name="Line 8"/>
              <p:cNvSpPr>
                <a:spLocks noChangeShapeType="1"/>
              </p:cNvSpPr>
              <p:nvPr/>
            </p:nvSpPr>
            <p:spPr bwMode="auto">
              <a:xfrm flipH="1">
                <a:off x="7696199" y="4213225"/>
                <a:ext cx="174625" cy="587375"/>
              </a:xfrm>
              <a:prstGeom prst="line">
                <a:avLst/>
              </a:prstGeom>
              <a:noFill/>
              <a:ln w="12700">
                <a:solidFill>
                  <a:srgbClr val="FFFF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bs-Latn-BA"/>
              </a:p>
            </p:txBody>
          </p:sp>
        </p:grpSp>
        <p:cxnSp>
          <p:nvCxnSpPr>
            <p:cNvPr id="17" name="Straight Connector 16"/>
            <p:cNvCxnSpPr/>
            <p:nvPr/>
          </p:nvCxnSpPr>
          <p:spPr>
            <a:xfrm>
              <a:off x="4320" y="3072"/>
              <a:ext cx="576" cy="96"/>
            </a:xfrm>
            <a:prstGeom prst="line">
              <a:avLst/>
            </a:prstGeom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4320" y="3312"/>
              <a:ext cx="576" cy="48"/>
            </a:xfrm>
            <a:prstGeom prst="line">
              <a:avLst/>
            </a:prstGeom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5612" name="Picture 19" descr="III k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48463" y="1981200"/>
            <a:ext cx="2395537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3" name="TextBox 11"/>
          <p:cNvSpPr txBox="1">
            <a:spLocks noChangeArrowheads="1"/>
          </p:cNvSpPr>
          <p:nvPr/>
        </p:nvSpPr>
        <p:spPr bwMode="auto">
          <a:xfrm>
            <a:off x="7105650" y="6400800"/>
            <a:ext cx="2038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sr-Latn-CS" sz="1200">
                <a:latin typeface="Times New Roman" pitchFamily="18" charset="0"/>
                <a:cs typeface="Times New Roman" pitchFamily="18" charset="0"/>
              </a:rPr>
              <a:t>Vilična tijela  međusobno </a:t>
            </a:r>
          </a:p>
          <a:p>
            <a:pPr algn="ctr"/>
            <a:r>
              <a:rPr lang="sr-Latn-CS" sz="1200">
                <a:solidFill>
                  <a:srgbClr val="ECF12F"/>
                </a:solidFill>
                <a:latin typeface="Times New Roman" pitchFamily="18" charset="0"/>
                <a:cs typeface="Times New Roman" pitchFamily="18" charset="0"/>
              </a:rPr>
              <a:t>diverguju</a:t>
            </a:r>
            <a:r>
              <a:rPr lang="sr-Latn-CS" sz="1200">
                <a:latin typeface="Times New Roman" pitchFamily="18" charset="0"/>
                <a:cs typeface="Times New Roman" pitchFamily="18" charset="0"/>
              </a:rPr>
              <a:t> u sagitalnoj ravni.</a:t>
            </a:r>
            <a:endParaRPr lang="en-US" sz="12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4" name="Rectangle 4"/>
          <p:cNvSpPr>
            <a:spLocks noGrp="1" noChangeArrowheads="1"/>
          </p:cNvSpPr>
          <p:nvPr>
            <p:ph type="title" sz="quarter"/>
          </p:nvPr>
        </p:nvSpPr>
        <p:spPr>
          <a:xfrm>
            <a:off x="467544" y="0"/>
            <a:ext cx="8229600" cy="1143000"/>
          </a:xfrm>
          <a:effectLst>
            <a:outerShdw dist="35921" dir="2700000" algn="ctr" rotWithShape="0">
              <a:srgbClr val="000000"/>
            </a:outerShdw>
          </a:effectLst>
        </p:spPr>
        <p:txBody>
          <a:bodyPr/>
          <a:lstStyle/>
          <a:p>
            <a:pPr algn="l"/>
            <a:r>
              <a:rPr lang="bs-Cyrl-BA" dirty="0"/>
              <a:t>Мускуларни</a:t>
            </a:r>
            <a:r>
              <a:rPr lang="sr-Latn-CS" dirty="0"/>
              <a:t> </a:t>
            </a:r>
            <a:r>
              <a:rPr lang="bs-Cyrl-BA" dirty="0"/>
              <a:t>баланс</a:t>
            </a:r>
            <a:endParaRPr lang="en-US" dirty="0"/>
          </a:p>
        </p:txBody>
      </p:sp>
      <p:pic>
        <p:nvPicPr>
          <p:cNvPr id="71689" name="Picture 9" descr="05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lum bright="-12000" contrast="18000"/>
          </a:blip>
          <a:srcRect l="53009" t="3479" r="2464" b="2609"/>
          <a:stretch>
            <a:fillRect/>
          </a:stretch>
        </p:blipFill>
        <p:spPr>
          <a:xfrm>
            <a:off x="228600" y="2133600"/>
            <a:ext cx="1600200" cy="2249488"/>
          </a:xfrm>
          <a:noFill/>
          <a:ln/>
        </p:spPr>
      </p:pic>
      <p:pic>
        <p:nvPicPr>
          <p:cNvPr id="71691" name="Picture 11" descr="045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lum bright="-12000" contrast="12000"/>
          </a:blip>
          <a:srcRect l="4848" t="6956" r="6087" b="2609"/>
          <a:stretch>
            <a:fillRect/>
          </a:stretch>
        </p:blipFill>
        <p:spPr>
          <a:xfrm>
            <a:off x="7086600" y="3810000"/>
            <a:ext cx="1600200" cy="2438400"/>
          </a:xfrm>
          <a:noFill/>
          <a:ln/>
        </p:spPr>
      </p:pic>
      <p:pic>
        <p:nvPicPr>
          <p:cNvPr id="71694" name="Picture 14" descr="019"/>
          <p:cNvPicPr>
            <a:picLocks noChangeAspect="1" noChangeArrowheads="1"/>
          </p:cNvPicPr>
          <p:nvPr/>
        </p:nvPicPr>
        <p:blipFill>
          <a:blip r:embed="rId4" cstate="print">
            <a:lum bright="-6000" contrast="24000"/>
          </a:blip>
          <a:srcRect r="4927" b="6087"/>
          <a:stretch>
            <a:fillRect/>
          </a:stretch>
        </p:blipFill>
        <p:spPr bwMode="auto">
          <a:xfrm>
            <a:off x="2209800" y="2743200"/>
            <a:ext cx="4572000" cy="312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776407"/>
            <a:ext cx="8805231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C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ПИТАЊА ЗА АКТИВНОСТ У НАСТАВИ ЗА </a:t>
            </a:r>
            <a:r>
              <a:rPr kumimoji="0" lang="sr-Latn-CS" sz="2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IX НЕДЕЉУ</a:t>
            </a:r>
            <a:r>
              <a:rPr kumimoji="0" lang="sr-Latn-CS" sz="2000" b="1" i="0" u="none" strike="noStrike" cap="none" normalizeH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r-Latn-C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C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1.	Специфичност пацијената са III скелетном класом</a:t>
            </a:r>
            <a:endParaRPr kumimoji="0" lang="sr-Latn-C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C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2.	Величина и однос алвеоларних гребенова који се уочава при анализи </a:t>
            </a:r>
            <a:endParaRPr kumimoji="0" lang="sr-Latn-C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C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у артикулатору код безубог пацијента</a:t>
            </a:r>
            <a:endParaRPr kumimoji="0" lang="sr-Latn-C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C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3.	Постава зуба код пацијената са  III скелетном класом</a:t>
            </a:r>
            <a:endParaRPr kumimoji="0" lang="sr-Latn-C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C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4.	Положај предњих зуба код пацијената са III склетном класом</a:t>
            </a:r>
            <a:endParaRPr kumimoji="0" lang="sr-Latn-C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C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5.	Положај бочних зуба код пацијената са III скелетном класом</a:t>
            </a:r>
            <a:endParaRPr kumimoji="0" lang="sr-Latn-C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C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6.	Положај доњих бочних зуба у односу на средину безубог     </a:t>
            </a:r>
            <a:endParaRPr kumimoji="0" lang="sr-Latn-C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C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алвеоларног гребена код пацијената са III  скелетном класом</a:t>
            </a:r>
            <a:endParaRPr kumimoji="0" lang="sr-Latn-C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>
            <a:spLocks noChangeArrowheads="1"/>
          </p:cNvSpPr>
          <p:nvPr/>
        </p:nvSpPr>
        <p:spPr bwMode="auto">
          <a:xfrm>
            <a:off x="304800" y="147638"/>
            <a:ext cx="89154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bs-Cyrl-BA" sz="24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СКЕЛЕТНИ</a:t>
            </a:r>
            <a:r>
              <a:rPr lang="sr-Latn-CS" sz="24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ОДНОС</a:t>
            </a:r>
            <a:r>
              <a:rPr lang="sr-Latn-CS" sz="24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ВИЛИЦА</a:t>
            </a:r>
            <a:r>
              <a:rPr lang="sr-Latn-CS" sz="24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4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ПОЛОЖАЈ</a:t>
            </a:r>
            <a:r>
              <a:rPr lang="sr-Latn-CS" sz="24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bs-Cyrl-BA" sz="24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ЗУБА</a:t>
            </a:r>
            <a:endParaRPr lang="en-US" sz="240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7" name="Rectangle 7"/>
          <p:cNvSpPr>
            <a:spLocks noChangeArrowheads="1"/>
          </p:cNvSpPr>
          <p:nvPr/>
        </p:nvSpPr>
        <p:spPr bwMode="auto">
          <a:xfrm>
            <a:off x="609600" y="1752600"/>
            <a:ext cx="2463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sz="1800">
                <a:latin typeface="Times New Roman" pitchFamily="18" charset="0"/>
                <a:cs typeface="Times New Roman" pitchFamily="18" charset="0"/>
              </a:rPr>
              <a:t>           PgA / SpP  &lt;  90º</a:t>
            </a:r>
            <a:endParaRPr lang="en-US" sz="1800" b="0">
              <a:latin typeface="Corbel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762000" y="1981200"/>
            <a:ext cx="457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762000" y="1828800"/>
            <a:ext cx="457200" cy="152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30" name="TextBox 14"/>
          <p:cNvSpPr txBox="1">
            <a:spLocks noChangeArrowheads="1"/>
          </p:cNvSpPr>
          <p:nvPr/>
        </p:nvSpPr>
        <p:spPr bwMode="auto">
          <a:xfrm>
            <a:off x="609600" y="1295400"/>
            <a:ext cx="27686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bs-Cyrl-BA" sz="20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Биометријске</a:t>
            </a:r>
            <a:r>
              <a:rPr lang="sr-Latn-CS" sz="20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0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норме</a:t>
            </a:r>
            <a:r>
              <a:rPr lang="sr-Latn-CS" sz="20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:  </a:t>
            </a:r>
            <a:endParaRPr lang="en-US" sz="200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Arc 21"/>
          <p:cNvSpPr/>
          <p:nvPr/>
        </p:nvSpPr>
        <p:spPr>
          <a:xfrm>
            <a:off x="228600" y="1524000"/>
            <a:ext cx="914400" cy="914400"/>
          </a:xfrm>
          <a:prstGeom prst="arc">
            <a:avLst>
              <a:gd name="adj1" fmla="val 19004139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26632" name="TextBox 23"/>
          <p:cNvSpPr txBox="1">
            <a:spLocks noChangeArrowheads="1"/>
          </p:cNvSpPr>
          <p:nvPr/>
        </p:nvSpPr>
        <p:spPr bwMode="auto">
          <a:xfrm>
            <a:off x="685800" y="762000"/>
            <a:ext cx="72247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sz="2400">
                <a:latin typeface="Times New Roman" pitchFamily="18" charset="0"/>
                <a:cs typeface="Times New Roman" pitchFamily="18" charset="0"/>
              </a:rPr>
              <a:t>III </a:t>
            </a:r>
            <a:r>
              <a:rPr lang="bs-Cyrl-BA" sz="2400">
                <a:latin typeface="Times New Roman" pitchFamily="18" charset="0"/>
                <a:cs typeface="Times New Roman" pitchFamily="18" charset="0"/>
              </a:rPr>
              <a:t>Скелетна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>
                <a:latin typeface="Times New Roman" pitchFamily="18" charset="0"/>
                <a:cs typeface="Times New Roman" pitchFamily="18" charset="0"/>
              </a:rPr>
              <a:t>КЛАСА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bs-Cyrl-BA" sz="2400">
                <a:latin typeface="Times New Roman" pitchFamily="18" charset="0"/>
                <a:cs typeface="Times New Roman" pitchFamily="18" charset="0"/>
              </a:rPr>
              <a:t>мезиоооклузија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bs-Cyrl-BA" sz="2400">
                <a:latin typeface="Times New Roman" pitchFamily="18" charset="0"/>
                <a:cs typeface="Times New Roman" pitchFamily="18" charset="0"/>
              </a:rPr>
              <a:t>прогенија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):</a:t>
            </a:r>
            <a:endParaRPr lang="en-US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33" name="TextBox 28"/>
          <p:cNvSpPr txBox="1">
            <a:spLocks noChangeArrowheads="1"/>
          </p:cNvSpPr>
          <p:nvPr/>
        </p:nvSpPr>
        <p:spPr bwMode="auto">
          <a:xfrm>
            <a:off x="533400" y="2362200"/>
            <a:ext cx="5181600" cy="181610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FFFF00"/>
              </a:buClr>
              <a:buFont typeface="Wingdings" pitchFamily="2" charset="2"/>
              <a:buChar char="v"/>
            </a:pP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секутићи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инцизалном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тет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тет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односу</a:t>
            </a:r>
            <a:endParaRPr lang="sr-Latn-CS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FFFF00"/>
              </a:buClr>
              <a:buFont typeface="Wingdings" pitchFamily="2" charset="2"/>
              <a:buChar char="v"/>
            </a:pP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Доњи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први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МОЛАРИ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налази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мезијалном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Clr>
                <a:srgbClr val="FFFF00"/>
              </a:buClr>
            </a:pP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положају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односу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горњи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Latn-BA" sz="16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sr-Latn-CS" sz="16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sr-Latn-CS" sz="16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БЗс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Clr>
                <a:srgbClr val="FFFF00"/>
              </a:buClr>
            </a:pP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укрштеном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односу</a:t>
            </a:r>
            <a:endParaRPr lang="sr-Latn-CS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FFFF00"/>
              </a:buClr>
              <a:buFont typeface="Wingdings" pitchFamily="2" charset="2"/>
              <a:buChar char="v"/>
            </a:pP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Проминира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брадни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средњи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лица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увучен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,  </a:t>
            </a:r>
          </a:p>
          <a:p>
            <a:pPr>
              <a:buClr>
                <a:srgbClr val="FFFF00"/>
              </a:buClr>
            </a:pP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                                                       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вилични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угао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туп</a:t>
            </a:r>
            <a:endParaRPr lang="sr-Latn-CS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FFFF00"/>
              </a:buClr>
              <a:buFont typeface="Wingdings" pitchFamily="2" charset="2"/>
              <a:buChar char="v"/>
            </a:pP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Вилична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тела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дивергирају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600" dirty="0">
                <a:latin typeface="Times New Roman" pitchFamily="18" charset="0"/>
                <a:cs typeface="Times New Roman" pitchFamily="18" charset="0"/>
              </a:rPr>
              <a:t>сагитали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26634" name="Picture 19" descr="III k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1447800"/>
            <a:ext cx="2395538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5" name="Picture 5" descr="2"/>
          <p:cNvPicPr>
            <a:picLocks noChangeAspect="1" noChangeArrowheads="1"/>
          </p:cNvPicPr>
          <p:nvPr/>
        </p:nvPicPr>
        <p:blipFill>
          <a:blip r:embed="rId4" cstate="print">
            <a:lum bright="6000" contrast="12000"/>
          </a:blip>
          <a:srcRect l="14378" t="19162" r="11333" b="20160"/>
          <a:stretch>
            <a:fillRect/>
          </a:stretch>
        </p:blipFill>
        <p:spPr bwMode="auto">
          <a:xfrm>
            <a:off x="2590800" y="4191000"/>
            <a:ext cx="52578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4467225"/>
            <a:ext cx="1914525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685800" y="228600"/>
            <a:ext cx="8229600" cy="1143000"/>
          </a:xfrm>
          <a:effectLst>
            <a:outerShdw dist="35921" dir="2700000" algn="ctr" rotWithShape="0">
              <a:srgbClr val="000000"/>
            </a:outerShdw>
          </a:effectLst>
        </p:spPr>
        <p:txBody>
          <a:bodyPr>
            <a:normAutofit fontScale="90000"/>
          </a:bodyPr>
          <a:lstStyle/>
          <a:p>
            <a:pPr algn="l"/>
            <a:r>
              <a:rPr lang="bs-Cyrl-BA" sz="4000" dirty="0"/>
              <a:t>Величина</a:t>
            </a:r>
            <a:r>
              <a:rPr lang="sr-Latn-CS" sz="4000" dirty="0"/>
              <a:t> </a:t>
            </a:r>
            <a:r>
              <a:rPr lang="bs-Cyrl-BA" sz="4000" dirty="0"/>
              <a:t>и</a:t>
            </a:r>
            <a:r>
              <a:rPr lang="sr-Latn-CS" sz="4000" dirty="0"/>
              <a:t> </a:t>
            </a:r>
            <a:r>
              <a:rPr lang="bs-Cyrl-BA" sz="4000" dirty="0"/>
              <a:t>однос</a:t>
            </a:r>
            <a:r>
              <a:rPr lang="sr-Latn-CS" sz="4000" dirty="0"/>
              <a:t> </a:t>
            </a:r>
            <a:r>
              <a:rPr lang="bs-Cyrl-BA" sz="4000" dirty="0"/>
              <a:t>резидуалних</a:t>
            </a:r>
            <a:r>
              <a:rPr lang="sr-Latn-CS" sz="4000" dirty="0"/>
              <a:t> </a:t>
            </a:r>
            <a:r>
              <a:rPr lang="bs-Cyrl-BA" sz="4000" dirty="0"/>
              <a:t>алвеоларних</a:t>
            </a:r>
            <a:r>
              <a:rPr lang="sr-Latn-CS" sz="4000" dirty="0"/>
              <a:t> </a:t>
            </a:r>
            <a:r>
              <a:rPr lang="bs-Cyrl-BA" sz="4000" dirty="0"/>
              <a:t>гребенова</a:t>
            </a:r>
            <a:endParaRPr lang="en-US" sz="4000" dirty="0"/>
          </a:p>
        </p:txBody>
      </p:sp>
      <p:pic>
        <p:nvPicPr>
          <p:cNvPr id="33799" name="Picture 7" descr="078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lum bright="-18000" contrast="18000"/>
          </a:blip>
          <a:srcRect l="2319" t="3479" r="2609" b="2609"/>
          <a:stretch>
            <a:fillRect/>
          </a:stretch>
        </p:blipFill>
        <p:spPr>
          <a:xfrm>
            <a:off x="381000" y="2362200"/>
            <a:ext cx="4876800" cy="3209925"/>
          </a:xfrm>
          <a:noFill/>
          <a:ln/>
        </p:spPr>
      </p:pic>
      <p:pic>
        <p:nvPicPr>
          <p:cNvPr id="33802" name="Picture 10" descr="030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lum bright="-42000" contrast="24000"/>
          </a:blip>
          <a:srcRect l="39709" r="16232" b="24524"/>
          <a:stretch>
            <a:fillRect/>
          </a:stretch>
        </p:blipFill>
        <p:spPr>
          <a:xfrm>
            <a:off x="5791200" y="2362200"/>
            <a:ext cx="2784475" cy="3181350"/>
          </a:xfrm>
          <a:noFill/>
          <a:ln/>
        </p:spPr>
      </p:pic>
    </p:spTree>
  </p:cSld>
  <p:clrMapOvr>
    <a:masterClrMapping/>
  </p:clrMapOvr>
  <p:transition>
    <p:zoom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ChangeArrowheads="1"/>
          </p:cNvSpPr>
          <p:nvPr/>
        </p:nvSpPr>
        <p:spPr bwMode="auto">
          <a:xfrm>
            <a:off x="1752600" y="228600"/>
            <a:ext cx="580440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bs-Cyrl-BA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ПОСТАВА</a:t>
            </a:r>
            <a:r>
              <a:rPr lang="sr-Latn-CS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ЗУБА</a:t>
            </a:r>
            <a:r>
              <a:rPr lang="sr-Latn-CS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sr-Latn-CS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Latn-BA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sr-Latn-CS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скелетне</a:t>
            </a:r>
            <a:r>
              <a:rPr lang="sr-Latn-CS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КЛАСЕ</a:t>
            </a:r>
            <a:endParaRPr lang="en-US" sz="2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3" name="TextBox 2"/>
          <p:cNvSpPr txBox="1">
            <a:spLocks noChangeArrowheads="1"/>
          </p:cNvSpPr>
          <p:nvPr/>
        </p:nvSpPr>
        <p:spPr bwMode="auto">
          <a:xfrm>
            <a:off x="251520" y="980728"/>
            <a:ext cx="606518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Доминира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доњи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РАГ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неподударност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РАГс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сагиталној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фронтаној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равни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4" name="TextBox 4"/>
          <p:cNvSpPr txBox="1">
            <a:spLocks noChangeArrowheads="1"/>
          </p:cNvSpPr>
          <p:nvPr/>
        </p:nvSpPr>
        <p:spPr bwMode="auto">
          <a:xfrm>
            <a:off x="1043608" y="2132856"/>
            <a:ext cx="770832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АЗс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поставити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сечивни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однос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bs-Latn-BA" sz="2400" dirty="0">
                <a:latin typeface="Times New Roman" pitchFamily="18" charset="0"/>
                <a:cs typeface="Times New Roman" pitchFamily="18" charset="0"/>
              </a:rPr>
              <a:t>end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Latn-BA" sz="2400" dirty="0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Latn-BA" sz="2400" dirty="0">
                <a:latin typeface="Times New Roman" pitchFamily="18" charset="0"/>
                <a:cs typeface="Times New Roman" pitchFamily="18" charset="0"/>
              </a:rPr>
              <a:t>end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обрнут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преклоп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Горњи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АЗс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протрудирани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доњи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АЗс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ретрудирани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5" name="Picture 5" descr="DSCF2465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3429000"/>
            <a:ext cx="41148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6" descr="DSCF2464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05600" y="3429000"/>
            <a:ext cx="2057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7" descr="DSCF2463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" y="3429000"/>
            <a:ext cx="2286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Box 1"/>
          <p:cNvSpPr txBox="1">
            <a:spLocks noChangeArrowheads="1"/>
          </p:cNvSpPr>
          <p:nvPr/>
        </p:nvSpPr>
        <p:spPr bwMode="auto">
          <a:xfrm>
            <a:off x="1143000" y="457200"/>
            <a:ext cx="603723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bs-Cyrl-BA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ПОСТАВА</a:t>
            </a:r>
            <a:r>
              <a:rPr lang="sr-Latn-CS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ЗУБА</a:t>
            </a:r>
            <a:r>
              <a:rPr lang="sr-Latn-CS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sr-Latn-CS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400" b="1" dirty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sr-Latn-CS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скелетне</a:t>
            </a:r>
            <a:r>
              <a:rPr lang="sr-Latn-CS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КЛАСЕ</a:t>
            </a:r>
            <a:endParaRPr lang="en-US" sz="2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1" name="TextBox 3"/>
          <p:cNvSpPr txBox="1">
            <a:spLocks noChangeArrowheads="1"/>
          </p:cNvSpPr>
          <p:nvPr/>
        </p:nvSpPr>
        <p:spPr bwMode="auto">
          <a:xfrm>
            <a:off x="395536" y="1124744"/>
            <a:ext cx="8603317" cy="4985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Уочава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масиван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доњи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РАГ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увек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већи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горњег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РАГ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Доњи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РАГ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масиван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широк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налази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МЕЗИЈАЛНОМ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положају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односу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горњи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РАГ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sr-Latn-CS" sz="1800" dirty="0">
              <a:latin typeface="Times New Roman" pitchFamily="18" charset="0"/>
              <a:cs typeface="Times New Roman" pitchFamily="18" charset="0"/>
            </a:endParaRPr>
          </a:p>
          <a:p>
            <a:endParaRPr lang="bs-Cyrl-BA" sz="1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bs-Cyrl-BA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bs-Cyrl-BA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ОДНОС</a:t>
            </a:r>
            <a:r>
              <a:rPr lang="sr-Latn-CS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РАГс</a:t>
            </a:r>
            <a:r>
              <a:rPr lang="sr-Latn-CS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CS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анализира</a:t>
            </a:r>
            <a:r>
              <a:rPr lang="sr-Latn-CS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АРТИКУЛАТОРУ</a:t>
            </a:r>
            <a:r>
              <a:rPr lang="sr-Latn-CS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sr-Latn-CS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sr-Latn-CS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 1.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РАГс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дивергују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( </a:t>
            </a:r>
            <a:r>
              <a:rPr lang="bs-Latn-BA" sz="2400" dirty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)</a:t>
            </a:r>
          </a:p>
          <a:p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sr-Latn-CS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2.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горњи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РАГ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сагитали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значајно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краћи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                                         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поставља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горњи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bs-Latn-BA" sz="2400" dirty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sr-Latn-CS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3.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Велика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разлика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трансверзалној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ширини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између</a:t>
            </a:r>
            <a:endParaRPr lang="sr-Latn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                                            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РАГс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основни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проблем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sr-Latn-CS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Box 1"/>
          <p:cNvSpPr txBox="1">
            <a:spLocks noChangeArrowheads="1"/>
          </p:cNvSpPr>
          <p:nvPr/>
        </p:nvSpPr>
        <p:spPr bwMode="auto">
          <a:xfrm>
            <a:off x="1143000" y="457200"/>
            <a:ext cx="568418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bs-Cyrl-BA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ПОСТАВА</a:t>
            </a:r>
            <a:r>
              <a:rPr lang="sr-Latn-CS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ЗУБА</a:t>
            </a:r>
            <a:r>
              <a:rPr lang="sr-Latn-CS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sr-Latn-CS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sr-Latn-CS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скелетне</a:t>
            </a:r>
            <a:r>
              <a:rPr lang="sr-Latn-CS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КЛАСЕ</a:t>
            </a:r>
            <a:endParaRPr lang="en-US" sz="2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1" name="TextBox 3"/>
          <p:cNvSpPr txBox="1">
            <a:spLocks noChangeArrowheads="1"/>
          </p:cNvSpPr>
          <p:nvPr/>
        </p:nvSpPr>
        <p:spPr bwMode="auto">
          <a:xfrm>
            <a:off x="395536" y="1124744"/>
            <a:ext cx="8689815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sr-Latn-CS" sz="1800" dirty="0">
              <a:latin typeface="Times New Roman" pitchFamily="18" charset="0"/>
              <a:cs typeface="Times New Roman" pitchFamily="18" charset="0"/>
            </a:endParaRPr>
          </a:p>
          <a:p>
            <a:endParaRPr lang="sr-Latn-CS" sz="1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bs-Cyrl-BA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ОДНОС</a:t>
            </a:r>
            <a:r>
              <a:rPr lang="sr-Latn-CS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РАГс</a:t>
            </a:r>
            <a:r>
              <a:rPr lang="sr-Latn-CS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CS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анализира</a:t>
            </a:r>
            <a:r>
              <a:rPr lang="sr-Latn-CS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АРТИКУЛАТОРУ</a:t>
            </a:r>
            <a:r>
              <a:rPr lang="sr-Latn-CS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sr-Latn-CS" sz="1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sr-Latn-CS" sz="1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sr-Cyrl-CS" sz="1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sr-Latn-CS" sz="1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4.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Доње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БЗс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треба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поставити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тако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њихове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централне</a:t>
            </a:r>
            <a:endParaRPr lang="sr-Latn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бразде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буду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изнад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средине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доњег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РАГ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sr-Latn-CS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5.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велике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разлике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ширинама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РАГс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БЗс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се</a:t>
            </a:r>
            <a:endParaRPr lang="sr-Latn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постављају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УКРШТЕН</a:t>
            </a:r>
            <a:r>
              <a:rPr lang="sr-Latn-CS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ОДНОС</a:t>
            </a:r>
            <a:r>
              <a:rPr lang="sr-Latn-CS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sr-Latn-CS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 6.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Дистално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места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укрштања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горњи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БЗс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постављају</a:t>
            </a:r>
            <a:endParaRPr lang="sr-Latn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Latn-CS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језично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доњих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БЗс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њихови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оклузални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контакти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су</a:t>
            </a:r>
            <a:endParaRPr lang="sr-Latn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bs-Cyrl-BA" sz="2400" dirty="0">
                <a:latin typeface="Times New Roman" pitchFamily="18" charset="0"/>
                <a:cs typeface="Times New Roman" pitchFamily="18" charset="0"/>
              </a:rPr>
              <a:t>атипични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             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Box 1"/>
          <p:cNvSpPr txBox="1">
            <a:spLocks noChangeArrowheads="1"/>
          </p:cNvSpPr>
          <p:nvPr/>
        </p:nvSpPr>
        <p:spPr bwMode="auto">
          <a:xfrm>
            <a:off x="1562100" y="304800"/>
            <a:ext cx="568418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bs-Cyrl-BA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ПОСТАВА</a:t>
            </a:r>
            <a:r>
              <a:rPr lang="sr-Latn-CS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ЗУБА</a:t>
            </a:r>
            <a:r>
              <a:rPr lang="sr-Latn-CS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sr-Latn-CS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sr-Latn-CS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скелетне</a:t>
            </a:r>
            <a:r>
              <a:rPr lang="sr-Latn-CS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КЛАСЕ</a:t>
            </a:r>
            <a:endParaRPr lang="en-US" sz="2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010400" y="1676400"/>
            <a:ext cx="914400" cy="2286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12" name="Rectangle 11"/>
          <p:cNvSpPr/>
          <p:nvPr/>
        </p:nvSpPr>
        <p:spPr>
          <a:xfrm>
            <a:off x="7162800" y="1981200"/>
            <a:ext cx="914400" cy="2286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13" name="Rectangle 12"/>
          <p:cNvSpPr/>
          <p:nvPr/>
        </p:nvSpPr>
        <p:spPr>
          <a:xfrm>
            <a:off x="7010400" y="2895600"/>
            <a:ext cx="914400" cy="2286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14" name="Rectangle 13"/>
          <p:cNvSpPr/>
          <p:nvPr/>
        </p:nvSpPr>
        <p:spPr>
          <a:xfrm>
            <a:off x="7010400" y="3200400"/>
            <a:ext cx="914400" cy="2286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15" name="Rectangle 14"/>
          <p:cNvSpPr/>
          <p:nvPr/>
        </p:nvSpPr>
        <p:spPr>
          <a:xfrm>
            <a:off x="7086600" y="4495800"/>
            <a:ext cx="914400" cy="2286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16" name="Rectangle 15"/>
          <p:cNvSpPr/>
          <p:nvPr/>
        </p:nvSpPr>
        <p:spPr>
          <a:xfrm>
            <a:off x="6781800" y="4800600"/>
            <a:ext cx="914400" cy="2286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cxnSp>
        <p:nvCxnSpPr>
          <p:cNvPr id="18" name="Straight Connector 17"/>
          <p:cNvCxnSpPr/>
          <p:nvPr/>
        </p:nvCxnSpPr>
        <p:spPr>
          <a:xfrm rot="16200000" flipH="1">
            <a:off x="6781007" y="1980406"/>
            <a:ext cx="914400" cy="1587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82" name="TextBox 20"/>
          <p:cNvSpPr txBox="1">
            <a:spLocks noChangeArrowheads="1"/>
          </p:cNvSpPr>
          <p:nvPr/>
        </p:nvSpPr>
        <p:spPr bwMode="auto">
          <a:xfrm>
            <a:off x="8089900" y="1752600"/>
            <a:ext cx="74892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sz="1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I  </a:t>
            </a:r>
            <a:r>
              <a:rPr lang="bs-Cyrl-BA" sz="1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ПМ</a:t>
            </a:r>
            <a:endParaRPr lang="en-US" sz="1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83" name="TextBox 21"/>
          <p:cNvSpPr txBox="1">
            <a:spLocks noChangeArrowheads="1"/>
          </p:cNvSpPr>
          <p:nvPr/>
        </p:nvSpPr>
        <p:spPr bwMode="auto">
          <a:xfrm>
            <a:off x="8001000" y="2971800"/>
            <a:ext cx="82586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sz="1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II  </a:t>
            </a:r>
            <a:r>
              <a:rPr lang="bs-Cyrl-BA" sz="1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ПМ</a:t>
            </a:r>
            <a:endParaRPr lang="en-US" sz="1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84" name="TextBox 22"/>
          <p:cNvSpPr txBox="1">
            <a:spLocks noChangeArrowheads="1"/>
          </p:cNvSpPr>
          <p:nvPr/>
        </p:nvSpPr>
        <p:spPr bwMode="auto">
          <a:xfrm>
            <a:off x="8078788" y="4572000"/>
            <a:ext cx="6080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sz="18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I  M</a:t>
            </a:r>
            <a:endParaRPr lang="en-US" sz="180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85" name="TextBox 23"/>
          <p:cNvSpPr txBox="1">
            <a:spLocks noChangeArrowheads="1"/>
          </p:cNvSpPr>
          <p:nvPr/>
        </p:nvSpPr>
        <p:spPr bwMode="auto">
          <a:xfrm>
            <a:off x="533400" y="1524000"/>
            <a:ext cx="59436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Latn-CS" sz="1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I  </a:t>
            </a:r>
            <a:r>
              <a:rPr lang="bs-Cyrl-BA" sz="1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ПМ</a:t>
            </a:r>
            <a:r>
              <a:rPr lang="sr-Latn-CS" sz="1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Бк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доњег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bs-Latn-BA" sz="18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ПМ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оклудира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мезијалном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       </a:t>
            </a:r>
          </a:p>
          <a:p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триангуларном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фосом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горњег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bs-Latn-BA" sz="18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ПМ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                               ( </a:t>
            </a:r>
            <a:r>
              <a:rPr lang="bs-Cyrl-BA" sz="1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умерен</a:t>
            </a:r>
            <a:r>
              <a:rPr lang="sr-Latn-CS" sz="1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букални</a:t>
            </a:r>
            <a:r>
              <a:rPr lang="sr-Latn-CS" sz="1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преклоп</a:t>
            </a:r>
            <a:r>
              <a:rPr lang="sr-Latn-CS" sz="1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).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86" name="Rectangle 24"/>
          <p:cNvSpPr>
            <a:spLocks noChangeArrowheads="1"/>
          </p:cNvSpPr>
          <p:nvPr/>
        </p:nvSpPr>
        <p:spPr bwMode="auto">
          <a:xfrm>
            <a:off x="533400" y="2819400"/>
            <a:ext cx="59436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Latn-CS" sz="1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II  </a:t>
            </a:r>
            <a:r>
              <a:rPr lang="bs-Cyrl-BA" sz="1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ПМ</a:t>
            </a:r>
            <a:r>
              <a:rPr lang="sr-Latn-CS" sz="1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Бк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Пк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горњег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bs-Latn-BA" sz="1800" dirty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ПМ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оклудира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Latn-BA" sz="1800" dirty="0">
                <a:latin typeface="Times New Roman" pitchFamily="18" charset="0"/>
                <a:cs typeface="Times New Roman" pitchFamily="18" charset="0"/>
              </a:rPr>
              <a:t>end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Latn-BA" sz="1800" dirty="0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Latn-BA" sz="1800" dirty="0">
                <a:latin typeface="Times New Roman" pitchFamily="18" charset="0"/>
                <a:cs typeface="Times New Roman" pitchFamily="18" charset="0"/>
              </a:rPr>
              <a:t>end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односу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одговарајућим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квржицама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доњег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bs-Latn-BA" sz="1800" dirty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ПМ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bs-Latn-BA" sz="18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                          ( </a:t>
            </a:r>
            <a:r>
              <a:rPr lang="bs-Cyrl-BA" sz="1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sr-Latn-CS" sz="1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постоји</a:t>
            </a:r>
            <a:r>
              <a:rPr lang="sr-Latn-CS" sz="1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букални</a:t>
            </a:r>
            <a:r>
              <a:rPr lang="sr-Latn-CS" sz="1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преклоп</a:t>
            </a:r>
            <a:r>
              <a:rPr lang="sr-Latn-CS" sz="1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).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87" name="Rectangle 25"/>
          <p:cNvSpPr>
            <a:spLocks noChangeArrowheads="1"/>
          </p:cNvSpPr>
          <p:nvPr/>
        </p:nvSpPr>
        <p:spPr bwMode="auto">
          <a:xfrm>
            <a:off x="533400" y="4343400"/>
            <a:ext cx="62484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Latn-CS" sz="1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I  M 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УКРШТЕН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ОДНОС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БКс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горњих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МОЛАР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оклудирају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централним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браздама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МГс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доњих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Мс</a:t>
            </a:r>
            <a:endParaRPr lang="sr-Latn-CS" sz="1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                            ( </a:t>
            </a:r>
            <a:r>
              <a:rPr lang="bs-Cyrl-BA" sz="1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обрнут</a:t>
            </a:r>
            <a:r>
              <a:rPr lang="sr-Latn-CS" sz="1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букални</a:t>
            </a:r>
            <a:r>
              <a:rPr lang="sr-Latn-CS" sz="1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преклоп</a:t>
            </a:r>
            <a:r>
              <a:rPr lang="sr-Latn-CS" sz="1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). 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88" name="TextBox 26"/>
          <p:cNvSpPr txBox="1">
            <a:spLocks noChangeArrowheads="1"/>
          </p:cNvSpPr>
          <p:nvPr/>
        </p:nvSpPr>
        <p:spPr bwMode="auto">
          <a:xfrm>
            <a:off x="1447800" y="990600"/>
            <a:ext cx="53240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Укрштање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ДЛс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обично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дешава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пред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лу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bs-Latn-BA" sz="1800" dirty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ПМс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 rot="16200000" flipH="1">
            <a:off x="7009607" y="3199606"/>
            <a:ext cx="914400" cy="1587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16200000" flipH="1">
            <a:off x="6782594" y="4723606"/>
            <a:ext cx="914400" cy="1588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91" name="TextBox 31"/>
          <p:cNvSpPr txBox="1">
            <a:spLocks noChangeArrowheads="1"/>
          </p:cNvSpPr>
          <p:nvPr/>
        </p:nvSpPr>
        <p:spPr bwMode="auto">
          <a:xfrm>
            <a:off x="391397" y="5715000"/>
            <a:ext cx="7942111" cy="92333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БКс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ЛКс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доњих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молара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морају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заравнити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брушењем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обезбеђује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несметано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клижење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оклузалних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површина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БЗс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латералним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покретима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ДВ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Често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препоручују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неанатомски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облици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бочних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s-Cyrl-BA" sz="1800" dirty="0">
                <a:latin typeface="Times New Roman" pitchFamily="18" charset="0"/>
                <a:cs typeface="Times New Roman" pitchFamily="18" charset="0"/>
              </a:rPr>
              <a:t>зуба</a:t>
            </a:r>
            <a:r>
              <a:rPr lang="sr-Latn-CS" sz="18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35921" dir="2700000" algn="ctr" rotWithShape="0">
              <a:srgbClr val="000000"/>
            </a:outerShdw>
          </a:effectLst>
        </p:spPr>
        <p:txBody>
          <a:bodyPr/>
          <a:lstStyle/>
          <a:p>
            <a:pPr algn="l"/>
            <a:r>
              <a:rPr lang="bs-Cyrl-BA" dirty="0"/>
              <a:t>Положај</a:t>
            </a:r>
            <a:r>
              <a:rPr lang="sr-Latn-CS" dirty="0"/>
              <a:t> </a:t>
            </a:r>
            <a:r>
              <a:rPr lang="bs-Cyrl-BA" dirty="0"/>
              <a:t>и</a:t>
            </a:r>
            <a:r>
              <a:rPr lang="sr-Latn-CS" dirty="0"/>
              <a:t> </a:t>
            </a:r>
            <a:r>
              <a:rPr lang="bs-Cyrl-BA" dirty="0"/>
              <a:t>однос</a:t>
            </a:r>
            <a:r>
              <a:rPr lang="sr-Latn-CS" dirty="0"/>
              <a:t> </a:t>
            </a:r>
            <a:r>
              <a:rPr lang="bs-Cyrl-BA" dirty="0"/>
              <a:t>предњих</a:t>
            </a:r>
            <a:r>
              <a:rPr lang="sr-Latn-CS" dirty="0"/>
              <a:t> </a:t>
            </a:r>
            <a:r>
              <a:rPr lang="bs-Cyrl-BA" dirty="0"/>
              <a:t>зуба</a:t>
            </a:r>
            <a:endParaRPr lang="en-US" dirty="0"/>
          </a:p>
        </p:txBody>
      </p:sp>
      <p:pic>
        <p:nvPicPr>
          <p:cNvPr id="36870" name="Picture 6" descr="07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lum bright="-6000" contrast="12000"/>
          </a:blip>
          <a:srcRect l="1888" r="1888" b="1180"/>
          <a:stretch>
            <a:fillRect/>
          </a:stretch>
        </p:blipFill>
        <p:spPr>
          <a:xfrm>
            <a:off x="4876800" y="3962400"/>
            <a:ext cx="3886200" cy="2660650"/>
          </a:xfrm>
          <a:noFill/>
          <a:ln/>
        </p:spPr>
      </p:pic>
      <p:pic>
        <p:nvPicPr>
          <p:cNvPr id="36871" name="Picture 7" descr="067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lum bright="-6000" contrast="12000"/>
          </a:blip>
          <a:srcRect l="3773" r="1888"/>
          <a:stretch>
            <a:fillRect/>
          </a:stretch>
        </p:blipFill>
        <p:spPr>
          <a:xfrm>
            <a:off x="533400" y="1600200"/>
            <a:ext cx="3810000" cy="2692400"/>
          </a:xfrm>
          <a:noFill/>
          <a:ln/>
        </p:spPr>
      </p:pic>
      <p:sp>
        <p:nvSpPr>
          <p:cNvPr id="36872" name="Rectangle 8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4591050"/>
            <a:ext cx="4038600" cy="4533900"/>
          </a:xfrm>
          <a:effectLst>
            <a:outerShdw dist="35921" dir="2700000" algn="ctr" rotWithShape="0">
              <a:srgbClr val="000000"/>
            </a:outerShdw>
          </a:effectLst>
        </p:spPr>
        <p:txBody>
          <a:bodyPr/>
          <a:lstStyle/>
          <a:p>
            <a:r>
              <a:rPr lang="bs-Cyrl-BA" dirty="0">
                <a:solidFill>
                  <a:srgbClr val="FF6600"/>
                </a:solidFill>
              </a:rPr>
              <a:t>Протрузија</a:t>
            </a:r>
            <a:r>
              <a:rPr lang="sr-Latn-CS" dirty="0">
                <a:solidFill>
                  <a:srgbClr val="FF6600"/>
                </a:solidFill>
              </a:rPr>
              <a:t> </a:t>
            </a:r>
            <a:r>
              <a:rPr lang="bs-Cyrl-BA" dirty="0">
                <a:solidFill>
                  <a:srgbClr val="FF6600"/>
                </a:solidFill>
              </a:rPr>
              <a:t>горњих</a:t>
            </a:r>
            <a:r>
              <a:rPr lang="sr-Latn-CS" dirty="0">
                <a:solidFill>
                  <a:srgbClr val="FF6600"/>
                </a:solidFill>
              </a:rPr>
              <a:t> </a:t>
            </a:r>
            <a:r>
              <a:rPr lang="bs-Cyrl-BA" dirty="0">
                <a:solidFill>
                  <a:srgbClr val="FF6600"/>
                </a:solidFill>
              </a:rPr>
              <a:t>зуба</a:t>
            </a:r>
            <a:endParaRPr lang="sr-Latn-CS" dirty="0">
              <a:solidFill>
                <a:srgbClr val="FF6600"/>
              </a:solidFill>
            </a:endParaRPr>
          </a:p>
          <a:p>
            <a:r>
              <a:rPr lang="bs-Cyrl-BA" dirty="0">
                <a:solidFill>
                  <a:srgbClr val="FF6600"/>
                </a:solidFill>
              </a:rPr>
              <a:t>Ретрузија</a:t>
            </a:r>
            <a:r>
              <a:rPr lang="sr-Latn-CS" dirty="0">
                <a:solidFill>
                  <a:srgbClr val="FF6600"/>
                </a:solidFill>
              </a:rPr>
              <a:t> </a:t>
            </a:r>
            <a:r>
              <a:rPr lang="bs-Cyrl-BA" dirty="0">
                <a:solidFill>
                  <a:srgbClr val="FF6600"/>
                </a:solidFill>
              </a:rPr>
              <a:t>доњих</a:t>
            </a:r>
            <a:r>
              <a:rPr lang="sr-Latn-CS" dirty="0">
                <a:solidFill>
                  <a:srgbClr val="FF6600"/>
                </a:solidFill>
              </a:rPr>
              <a:t> </a:t>
            </a:r>
            <a:r>
              <a:rPr lang="bs-Cyrl-BA" dirty="0">
                <a:solidFill>
                  <a:srgbClr val="FF6600"/>
                </a:solidFill>
              </a:rPr>
              <a:t>зуба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36873" name="Rectangle 9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105400" y="2667000"/>
            <a:ext cx="4038600" cy="1143000"/>
          </a:xfrm>
          <a:effectLst>
            <a:outerShdw dist="35921" dir="2700000" algn="ctr" rotWithShape="0">
              <a:srgbClr val="000000"/>
            </a:outerShdw>
          </a:effectLst>
        </p:spPr>
        <p:txBody>
          <a:bodyPr/>
          <a:lstStyle/>
          <a:p>
            <a:r>
              <a:rPr lang="bs-Cyrl-BA" dirty="0">
                <a:solidFill>
                  <a:srgbClr val="FF6600"/>
                </a:solidFill>
              </a:rPr>
              <a:t>Инцизални</a:t>
            </a:r>
            <a:r>
              <a:rPr lang="sr-Latn-CS" dirty="0">
                <a:solidFill>
                  <a:srgbClr val="FF6600"/>
                </a:solidFill>
              </a:rPr>
              <a:t> </a:t>
            </a:r>
            <a:r>
              <a:rPr lang="bs-Cyrl-BA" dirty="0">
                <a:solidFill>
                  <a:srgbClr val="FF6600"/>
                </a:solidFill>
              </a:rPr>
              <a:t>однос</a:t>
            </a:r>
            <a:endParaRPr lang="sr-Latn-CS" dirty="0">
              <a:solidFill>
                <a:srgbClr val="FF6600"/>
              </a:solidFill>
            </a:endParaRPr>
          </a:p>
          <a:p>
            <a:r>
              <a:rPr lang="bs-Cyrl-BA" dirty="0">
                <a:solidFill>
                  <a:srgbClr val="FF6600"/>
                </a:solidFill>
              </a:rPr>
              <a:t>Обрнут</a:t>
            </a:r>
            <a:r>
              <a:rPr lang="sr-Latn-CS" dirty="0">
                <a:solidFill>
                  <a:srgbClr val="FF6600"/>
                </a:solidFill>
              </a:rPr>
              <a:t> </a:t>
            </a:r>
            <a:r>
              <a:rPr lang="bs-Cyrl-BA" dirty="0">
                <a:solidFill>
                  <a:srgbClr val="FF6600"/>
                </a:solidFill>
              </a:rPr>
              <a:t>преклоп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36874" name="Line 10"/>
          <p:cNvSpPr>
            <a:spLocks noChangeShapeType="1"/>
          </p:cNvSpPr>
          <p:nvPr/>
        </p:nvSpPr>
        <p:spPr bwMode="auto">
          <a:xfrm>
            <a:off x="533400" y="1371600"/>
            <a:ext cx="8077200" cy="0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/>
          <a:lstStyle/>
          <a:p>
            <a:endParaRPr lang="bs-Latn-BA"/>
          </a:p>
        </p:txBody>
      </p:sp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ađanski">
  <a:themeElements>
    <a:clrScheme name="Građanski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Građanski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Građanski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58</TotalTime>
  <Words>799</Words>
  <Application>Microsoft Office PowerPoint</Application>
  <PresentationFormat>On-screen Show (4:3)</PresentationFormat>
  <Paragraphs>135</Paragraphs>
  <Slides>21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Arial</vt:lpstr>
      <vt:lpstr>Calibri</vt:lpstr>
      <vt:lpstr>Corbel</vt:lpstr>
      <vt:lpstr>Georgia</vt:lpstr>
      <vt:lpstr>Times New Roman</vt:lpstr>
      <vt:lpstr>Wingdings</vt:lpstr>
      <vt:lpstr>Wingdings 2</vt:lpstr>
      <vt:lpstr>Građanski</vt:lpstr>
      <vt:lpstr>Специфичности код пацијената са III скелетном класом</vt:lpstr>
      <vt:lpstr>PowerPoint Presentation</vt:lpstr>
      <vt:lpstr>PowerPoint Presentation</vt:lpstr>
      <vt:lpstr>Величина и однос резидуалних алвеоларних гребенова</vt:lpstr>
      <vt:lpstr>PowerPoint Presentation</vt:lpstr>
      <vt:lpstr>PowerPoint Presentation</vt:lpstr>
      <vt:lpstr>PowerPoint Presentation</vt:lpstr>
      <vt:lpstr>PowerPoint Presentation</vt:lpstr>
      <vt:lpstr>Положај и однос предњих зуба</vt:lpstr>
      <vt:lpstr>Положај и однос бочних зуба</vt:lpstr>
      <vt:lpstr>Физиогномски ефекат</vt:lpstr>
      <vt:lpstr>Проба воштаних модела протеза</vt:lpstr>
      <vt:lpstr>Провера међувиличних односа</vt:lpstr>
      <vt:lpstr>Провера контактног односа зуба у централној релацији</vt:lpstr>
      <vt:lpstr>Провера положаја предњих зуба</vt:lpstr>
      <vt:lpstr>Положај предњих зуба и физиономија</vt:lpstr>
      <vt:lpstr>Принципи естетике</vt:lpstr>
      <vt:lpstr>Положај предњих зуба и говор изговор гласова “Ц”, “С”, “З”</vt:lpstr>
      <vt:lpstr>Положај предњих зуба и говор изговор гласова “Ф”, “В”</vt:lpstr>
      <vt:lpstr>Мускуларни баланс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Specifičnosti kod pacijenata sa III skeletnom klasom</dc:title>
  <dc:creator>MAGLAJ</dc:creator>
  <cp:lastModifiedBy>Milica J</cp:lastModifiedBy>
  <cp:revision>8</cp:revision>
  <dcterms:created xsi:type="dcterms:W3CDTF">2013-10-26T19:07:11Z</dcterms:created>
  <dcterms:modified xsi:type="dcterms:W3CDTF">2022-11-14T07:36:38Z</dcterms:modified>
</cp:coreProperties>
</file>